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343" r:id="rId4"/>
    <p:sldId id="345" r:id="rId5"/>
    <p:sldId id="346" r:id="rId6"/>
    <p:sldId id="347" r:id="rId7"/>
    <p:sldId id="348" r:id="rId8"/>
    <p:sldId id="349" r:id="rId9"/>
    <p:sldId id="351" r:id="rId10"/>
    <p:sldId id="352" r:id="rId11"/>
    <p:sldId id="353" r:id="rId12"/>
    <p:sldId id="354" r:id="rId13"/>
    <p:sldId id="350" r:id="rId14"/>
    <p:sldId id="355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FF99CC"/>
    <a:srgbClr val="FF6699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EF42-EBCC-4BCA-A76B-5D78D5C45A8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4C96-7C5F-4F81-93E3-FF4544C891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5A6A-DDEB-416E-ADEB-13137D05832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4B5C-D015-4769-B6B4-4E408C325042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A3BB-583B-400A-8EE6-8EEAB7C1BA0C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401-F1C8-4BC8-82A5-4E8FE087402F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B13D-748F-40A0-AE64-4F0AEBB14954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75-B701-44C8-A7BF-D6001FAE4FA7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BEBF-37F6-42DB-8109-04E8E4C1E880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166F-6B03-43EE-842A-75BD85CF154A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5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78DB-7555-4F9D-A6D9-7FC288BAA228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5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3605-023D-40FC-9B76-32BBD656949B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35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08F9-5F2B-4331-9187-708D7E1CA47A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7C90-40BD-467A-AE7E-2577C3E290A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5559-4E9F-44B5-9B97-508AAAB86DD9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C9BE-C122-4893-A2A1-5D8F9B46E7D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8AA-2A9D-491A-8A71-3D1904287DFB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3CC5-6049-4459-9983-1832FC08CBF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809F-E451-48A8-9766-E3B98CE0D1E6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7E9-5520-4640-A28F-64D5F9F9A63C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5F48-4F6A-49A6-B821-6F032F319E9E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9DDB-3D6C-4610-953E-5FAA880A754D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7CF6-E285-40FD-B368-EF0496C3ED0C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BAA1-BF74-419C-8DD3-18FB8C127F8C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9774-7AC6-40F5-8B14-766AFBAB98C3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C604-7475-4860-A921-C00D89031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EF67-A803-4215-AE99-20E37FA2A6F5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EA40-4D02-4A3B-A129-EE72F7F4C5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914401" y="137975"/>
            <a:ext cx="10528662" cy="158632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SN" sz="6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Meristotheca</a:t>
            </a:r>
            <a:r>
              <a:rPr kumimoji="0" lang="fr-SN" sz="6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SN" sz="6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senegalensis</a:t>
            </a:r>
            <a:endParaRPr kumimoji="0" lang="en-US" sz="66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142094" y="2106386"/>
            <a:ext cx="6133623" cy="2645228"/>
          </a:xfrm>
          <a:prstGeom prst="roundRect">
            <a:avLst/>
          </a:prstGeom>
          <a:solidFill>
            <a:srgbClr val="FF66CC"/>
          </a:solidFill>
          <a:ln w="12700" cap="flat" cmpd="sng" algn="ctr">
            <a:solidFill>
              <a:srgbClr val="FF66CC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SN" sz="60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View</a:t>
            </a:r>
            <a:r>
              <a:rPr lang="fr-SN" sz="6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structure</a:t>
            </a:r>
            <a:r>
              <a:rPr kumimoji="0" lang="fr-S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S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834" y="4672147"/>
            <a:ext cx="2251166" cy="225116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96007" y="6352143"/>
            <a:ext cx="48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Ndeye Coumba Bousso,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err="1" smtClean="0"/>
              <a:t>student</a:t>
            </a:r>
            <a:r>
              <a:rPr lang="de-DE" dirty="0" smtClean="0"/>
              <a:t>, 28.04.2022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10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11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12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13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70016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8000" b="1" dirty="0" err="1" smtClean="0">
                <a:latin typeface="Lucida Calligraphy" panose="03010101010101010101" pitchFamily="66" charset="0"/>
              </a:rPr>
              <a:t>Thank</a:t>
            </a:r>
            <a:r>
              <a:rPr lang="fr-SN" sz="8000" b="1" dirty="0" smtClean="0">
                <a:latin typeface="Lucida Calligraphy" panose="03010101010101010101" pitchFamily="66" charset="0"/>
              </a:rPr>
              <a:t> </a:t>
            </a:r>
            <a:r>
              <a:rPr lang="fr-SN" sz="8000" b="1" dirty="0" err="1" smtClean="0">
                <a:latin typeface="Lucida Calligraphy" panose="03010101010101010101" pitchFamily="66" charset="0"/>
              </a:rPr>
              <a:t>you</a:t>
            </a:r>
            <a:r>
              <a:rPr lang="fr-SN" sz="8000" b="1" dirty="0" smtClean="0">
                <a:latin typeface="Lucida Calligraphy" panose="03010101010101010101" pitchFamily="66" charset="0"/>
              </a:rPr>
              <a:t> </a:t>
            </a:r>
            <a:r>
              <a:rPr lang="fr-SN" sz="8000" b="1" dirty="0" err="1" smtClean="0">
                <a:latin typeface="Lucida Calligraphy" panose="03010101010101010101" pitchFamily="66" charset="0"/>
              </a:rPr>
              <a:t>so</a:t>
            </a:r>
            <a:r>
              <a:rPr lang="fr-SN" sz="8000" b="1" dirty="0" smtClean="0">
                <a:latin typeface="Lucida Calligraphy" panose="03010101010101010101" pitchFamily="66" charset="0"/>
              </a:rPr>
              <a:t> </a:t>
            </a:r>
            <a:r>
              <a:rPr lang="fr-SN" sz="8000" b="1" dirty="0" err="1" smtClean="0">
                <a:latin typeface="Lucida Calligraphy" panose="03010101010101010101" pitchFamily="66" charset="0"/>
              </a:rPr>
              <a:t>much</a:t>
            </a:r>
            <a:endParaRPr lang="en-US" sz="8000" b="1" dirty="0">
              <a:latin typeface="Lucida Calligraphy" panose="03010101010101010101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604-7475-4860-A921-C00D89031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89" y="4133204"/>
            <a:ext cx="3685311" cy="2763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132" cy="635635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EA40-4D02-4A3B-A129-EE72F7F4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2701145" y="0"/>
            <a:ext cx="5909455" cy="6858000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EA40-4D02-4A3B-A129-EE72F7F4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"/>
            <a:ext cx="4738256" cy="63308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89" y="0"/>
            <a:ext cx="4738525" cy="6331223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EA40-4D02-4A3B-A129-EE72F7F4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3782" cy="66455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1"/>
            <a:ext cx="4973782" cy="6645554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EA40-4D02-4A3B-A129-EE72F7F4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6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7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8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EA40-4D02-4A3B-A129-EE72F7F4C5EB}" type="slidenum">
              <a:rPr lang="en-US" smtClean="0"/>
              <a:t>9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Breitbild</PresentationFormat>
  <Paragraphs>21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Lucida Calligraphy</vt:lpstr>
      <vt:lpstr>Times New Roman</vt:lpstr>
      <vt:lpstr>Thème Office</vt:lpstr>
      <vt:lpstr>1_Thème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Quack, Birgit</cp:lastModifiedBy>
  <cp:revision>324</cp:revision>
  <dcterms:created xsi:type="dcterms:W3CDTF">2021-09-07T14:03:37Z</dcterms:created>
  <dcterms:modified xsi:type="dcterms:W3CDTF">2022-04-28T16:00:05Z</dcterms:modified>
</cp:coreProperties>
</file>