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82" r:id="rId5"/>
    <p:sldId id="281" r:id="rId6"/>
    <p:sldId id="27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5" r:id="rId17"/>
    <p:sldId id="283" r:id="rId18"/>
    <p:sldId id="270" r:id="rId19"/>
    <p:sldId id="271" r:id="rId20"/>
    <p:sldId id="272" r:id="rId21"/>
    <p:sldId id="277" r:id="rId22"/>
    <p:sldId id="274" r:id="rId23"/>
  </p:sldIdLst>
  <p:sldSz cx="12192000" cy="6858000"/>
  <p:notesSz cx="6794500" cy="9931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06T17:02:41.639"/>
    </inkml:context>
    <inkml:brush xml:id="br0">
      <inkml:brushProperty name="width" value="0.05292" units="cm"/>
      <inkml:brushProperty name="height" value="0.05292" units="cm"/>
      <inkml:brushProperty name="color" value="#FF8000"/>
    </inkml:brush>
  </inkml:definitions>
  <inkml:trace contextRef="#ctx0" brushRef="#br0">20659 13506 8371,'-10'-8'123,"2"1"0,1 3 0,0-3 1,-1 1-1,0-2 0,-3 2 1,0-2-1,0 2 3517,2-1-3308,6 3 3,-4 4-123,7 0 304,0 0-399,7 0 0,-6 1 22,4 4-113,3-4 1,-2 7 114,4-3 0,2-3-54,-2 2 1,-2 3 44,1-3 0,-4 1-51,4-5 0,-4 2-40,5 2 0,-6-2-1,6 3 1,-2-2-15,1 2 0,4-4-20,-4 4 1,-1-3-11,2-2 0,-6 0-4,6 0 0,-5 4-99,4 1 135,1 0 0,-1-5-5,1 0 1,-3 1 32,3 4 8,3-3 6,-6 4-32,8-6 0,-6 0-38,1 0 1,-6 0 4,6 0-56,-7 0 90,10 0-48,-5 0 0,1 0-2,0 0-9,-5 0 63,8 0 0,-9 0 58,7 0-27,-7 0 1,8-2-50,-6-2 0,1 2 21,-1-3-20,-3 4 0,5 1 113,-2 0-108,-3 0-21,10 0 0,-10-2-17,3-3 1,-2 4-9,2-4-44,-4 4 0,7 1-84,-3 0 81,-4 0 1,7 0 38,-3 0-65,-3-7-36,4 6-25,0-6-77,-4 7 7,4 0 165,0 0-14,-4 0 183,4 0-151,-6 0 1045,0 0-921,7 0-41,-6 0-115,6 0 123,-7 0 4,0 0 2,6 0-31,-5 0 1,6 0 7,-7 0 1,6 0 28,-4 0 4,10 0-125,-10 0 91,11 0-39,-6 0 0,3 0 18,-1 0 1,-4 0 13,5 0 69,-7 0 13,9 0-32,-4 0 0,2-4 16,-1-1 1,-4 0-88,4 5 0,-4 0 37,5 0 1,-6-5-38,6 1 22,-7-1-11,10-1-23,-5 4 0,1-6-6,1 3-1,-7 4 0,8-7-25,-6 3 93,6 4 1,-8-6-34,6 7-17,-6-6-1,10 4 0,-11-4 3,10 0 1,-9 4 10,7-3 26,-7-2-28,10 5 0,-12-6 38,4 3-45,3 4 0,-5-6-9,7 7-4,-7-6 1,5 5-2,-4-4 0,-2 2 6,3-2-6,3 3-4,-7-4 1,10 4 1,-6-2 0,1 2-20,-1-3 20,-3 4 0,9-1 1,-7-3 3,1 4-3,1-5 2,2-1 1,2 6-1,-1-4 7,-6 3-3,10-4 1,-10 4 123,7-2-112,-7 2-10,10-4 22,-12 4 8,12-10-5,-5 10 1,1-6 36,1 3-5,-7 4 0,8-7-43,-6 3 0,1 4-19,-1-4 1,-4 2 57,4-2-86,3 3 1,-2-6 21,4 4-2,-4 2 0,-1-6 3,-1 4 0,3 2-21,-3-3 13,-2 4-2,4-6-80,1 6 77,-6-6-1,12 1 17,-12 5 1,7-6-6,-3 7 13,-3-6 0,6 4 0,-4-2 1,-2 0 42,3 0 11,-4 2-42,6-4 1,-6 4-11,4-3 1,-2 4-10,2-4-15,-4 4 0,7-4-23,-3 0 13,-3 0 1,5 5-39,-2 0 36,-3-6-10,10 4 21,-10-4-14,11 0 66,-12 4-33,12-4 1,-10 6 9,7 0-6,-7-6 1,5 4 14,-4-3 40,-2 4 4,11-6-1,-12 6-41,12-6 43,-12 1-64,12 5 0,-10-6 0,7 7 0,-7-1-4,1-4 1,0 3-9,0-2 2,-2 2-14,11-4 10,-12 4 49,12-4 3,-12-1 0,12 6 1,-10-7 54,7 3-73,-7 4-7,3-6 1,-1 6-14,0-4 0,1 3-2,-1-2 20,-4 2 0,7-3 15,-3 1-90,-4-1 0,7 5 65,-3 0-3,-3-6 20,10 4-10,-10-11 1,6 12-26,-3-4 4,-4 4 1,7-4-10,-3 0 4,-4 0 1,7 4-17,-3-4 17,-3 3-9,10-4 14,-10 0 1,6 4-1,-4-3 4,-2 4 0,6-4 7,-3 0-7,-4 1 1,7 2-2,-3-3 4,-4 4-4,6-6 1,-2 6-1,-1-4 0,3 4 0,-3-4 0,-2 3 0,6-3 6,-3 1 2,-4-1 23,12-1 0,-10 4-28,6-3 0,-5 2 43,0-2-43,4 4 1,-5-5-3,7 6-18,-7-7 7,10 6 1,-10-7-61,6 3 28,-6 3 0,8-5 16,-6 2 13,6 3-16,-3-4 25,6 0 0,-4 4 7,-1-3 0,-4-1 13,5 1 0,-6 0 6,6 5 1,-7-1 33,2-4 19,3 4-40,-1-6 1,3 3-33,-1-1 7,-5 0-43,8 5 1,-9-5-50,7 1 23,-7-1 1,5 5-88,-3 0 84,-4-6-17,6 4-36,-1-4 91,-5 6 1,7 0 51,-3 0-25,-3 0 12,4 0 0,-1-2 4,-1-3 9,1 4-68,-5-6 30,7 7-41,-6 0 0,7 0 36,-3 0-104,-4 0 1,6-1 67,-7-4-11,6 3 59,-4-4 0,5 6 3,-2 0 74,-3 0-88,4 0 15,0 0-32,-4 0 5,11 0 29,-12 0 0,10-1-4,-6-4 9,0 3 1,1-4 43,-4 6-54,10 0 0,-9 0 11,7 0 0,-7 0-5,10 0 0,-10 0-3,6 0-3,-5 0-8,8 0 1,-9 0-16,7 0 5,-7 0 8,10 0 0,-10 0-3,6 0 0,-4 0-59,4 0 32,-5 0 1,3 0 2,-2 0 15,-3 0 1,6 0-7,-4 0 0,-2 2-33,3 2-61,-4-2 60,6 4 60,-6-6 1,7 0 9,-3 0 1,-4 0 0,6 2 2,-7 2 0,0-2 0,1 4-15,4-6 17,-3 0-46,4 0 33,-6 0 0,0 7 1,0-6-1,6 6 3,-4-7 3,4 6-2,-6-4 7,0 4-5,0 0 0,2-4-3,3 2-1,-4-2 0,5 0 0,-6 2 0,0-2 0,0 4 0,0-6 0,0 7 0,0-6 0,2 5 0,3-6 0,-4 2 0,4 3 76,-3-4-63,-2 6 1,0-6 21,0 4 2,0-3-15,0 4 0,4-5-10,1 4-3,0-3 36,-5 4-22,0 0-27,0-4 1,5 6 23,-1-3 33,1-4-32,-5 6 1,2-3 25,2 1-20,-2 0 0,4-4 26,-6 4-71,0-3 0,2 4 35,3-6 1,-4 2-23,4 2 25,-3-2-7,-2 4-1,6-6 103,-5 7-80,6-6 1,-6 5 4,4-6 0,-3 2-34,2 3 8,-2-4-24,4 6 9,-4-7 0,4 1-4,-6 4 0,2-3-20,3 2-8,-4-2 56,5-2 1,-6 0-17,7 0 15,-6 6-27,6-4 0,-6 4-2,4-6-3,-3 0-1,4 0-2,-6 6-3,6-4-6,-4 4 36,4-6 1,-1 2-22,0 3 50,-1-4 9,-4 6 78,0-7-134,7 0 7,-6 0-7,5 6 1,-4-5-12,3 4-13,-4-3 39,6-2-14,-7 0 0,1 0-16,4 0 8,-3 0 0,4 1 0,-6 4 3,6-3 0,-4 4-3,10-6 21,-10 0-6,11 0 1,-10 0-17,6 0 8,-6 0 0,5 2-2,-3 2-2,-3-2 4,10 4 0,-9-6 42,7 0-17,-7 0 1,5 0-26,-3 0 7,-4 0 1,7 0-124,-3 0 115,-3 0 1,5 0-11,-2 0 11,-3 0 1,6 0-10,-4 0 67,-2 0 0,6-5-61,-3 1 11,-4-1 0,7 5 12,-3 0-10,-4 0 1,7 0-19,-3 0-4,-3 0-29,10-6-11,-10 4 46,11-4 1,-12 6 0,10-2 3,-6-3-4,0 4 1,-4-5-15,4 6 23,-3 0 1,5 0 6,-2 0-4,-3-7 0,6 6 3,-4-4-4,-2 3 0,6 1 0,-3-4 9,-4 3-11,12-4 1,-12 4 9,4-2-7,3 2-2,-6-4 0,9 4 23,-7-2 1,3 2 2,-3-3 1,-2 2-26,3-2 1,-2 4 6,2-4-6,-4 3 0,7-2 15,-3-1-35,-4 0 61,12-1 1,-11 3 46,2-7 24,4 7 15,-6-10-48,11 12-30,-12-12 1,7 12-32,-3-4 23,-4-3 0,6 5-114,-7-7 1,1 7 38,4-2-2,-3-2 0,4 3 11,-6-5-16,0 6 79,6-10 12,-4 12 82,4-12-115,-6 11 189,0-10-145,0 10 4,0-10-11,0 10 8,0-11 5,0 12 1,0-7 68,0 3-71,0 3 0,5-5 5,0 2 72,-1 3 1,-4-6 17,0 4-5,0 2-133,0-4-11,0-1-25,0 6 0,0-7-39,0 3 51,0 4 1,0-7 32,0 3 144,0 3-79,0-4 13,0 0-62,0 4 1,0-6 70,0 4-65,0 2 7,0-4 6,0-1 8,0 6-81,0-12 42,0 12 0,0-7 29,0 3-51,0 3 0,0-6 17,0 4-11,0 2 1,0-6 25,0 3-58,0 4 24,0-5-58,0-1 33,0 6-15,0-12 16,0 11-3,0-4-52,0 0 30,0 4 0,0-6-145,0 4 152,0 2-76,0-4 1,0 4 93,0-3 3,0 4 1,2-5 6,3 6 12,-4-7-11,6 6 11,-7-6 1,1 3-11,4-1-58,-4 0 22,6 5 1,-6-5-52,4 1 34,-3-1 1,6 5 33,-4 0 0,-2-2-25,3-2 61,3 2 1,-5-4 3,6 6 0,-6-2 28,2-3-57,3 4 0,-5-6 114,7 7 0,-6-4 9,6-1-50,-7 0 0,5 5-59,-3 0-6,-4 0 0,7-5-85,-3 1 32,-4-1 1,7 5-32,-3 0 70,-3 0-87,4-6 91,0 4 1,-4-4 14,10 6 18,-10 0 41,4 0-65,1-7 15,-6 6 1,7-5-3,-3 6-13,-4 0-19,6 0-2,-7-7 15,6 6-5,-4-6 7,4 7 1,0 0 0,-4-1 32,3-4-34,-4 3 42,6-4-24,-6 6 0,7 0 20,-3 0 63,-4-6 7,6 4-66,-1-4-12,-4 0 0,5 4 75,-2-3-49,-3 4 101,4-6-132,0 6-12,-4-12 1,6 12 47,-3-4-17,-4 3 35,6-4 10,-1 4 52,-5-10-109,6 10 1,-2-6 64,-1 4-93,1 2 3,-5-11-5,6 12 0,-4-7-26,3 3 47,-4 3 0,4-5 5,0 2 23,-1 3 0,-4-6-30,0 4 107,7 2 0,-6-6-108,4 3 0,-3 4 0,-2-7-11,0 3-8,6 4 0,-4-7-23,2 3 45,-2 3 0,-2-5 13,0 2-26,6 3 0,-4-6 255,2 4-202,-2 2 1,-2-6 90,0 3-127,0 4 0,5-7 27,0 3-47,-1 4-16,-4-12-15,0 11 4,0-10-25,0 10 40,0-11 1,0 10-17,0-6 35,0 6 4,0-10-12,0 11 21,0-10 1,0 9-17,0-7-7,0 7 0,0-10-13,0 5 0,5-1-20,0 0 30,0 5-6,-5-8 27,0 4 0,0-2 18,0 1-21,0 6-13,0-10 1,0 10 57,0-7-45,0 7 7,0-9-20,0 4 0,0-2-3,0 1 0,0 4 0,0-4-10,0 5 8,0-8 0,0 9 5,0-7 62,0 7-51,0-10 1,0 10 16,0-6-25,0 6 4,0-10 53,0 11 4,0-10-65,0 4-48,0 0 19,0-5 1,0 10 21,0-6-2,0 5 0,0-3 2,0 2 0,0 3 1,0-6 6,0 4 1,0 2 1,0-6 61,0 3-32,0 4 29,0-5-48,0-1 2,0 6-14,0-12-3,0 11 10,0-10-7,0 10-28,0-10 27,0 10 0,0-6-8,0 3 18,0 4 0,0-7 12,0 3-8,0 4 0,0-7 16,0 3-12,0 3 0,0-6 23,0 4-45,0 2 1,0-6 27,0 3-165,0 4 89,0-5 20,0-1 0,0 4-29,0-6-14,0 5-43,0-2 55,0 0 1,0 3 39,0-7-4,0 7 0,0-5-8,0 3 15,0 4 1,0-7-17,0 3 30,0 4 7,-7-12-7,6 11 8,-6-10 23,7 10 0,0-6-38,0 4 34,0 2 0,0-6-13,0 3 2,0 4-44,0-6-3,0 7 11,0-6-7,0 5-28,0-6 1,0 6 29,0-4 49,0 3-9,0-4 4,0 6 26,0 0-12,-6 0 0,4-2-3,-2-2 12,2 2-24,2-4-19,0 6-39,0 0 6,0-7 16,0 6 7,0-5 1,0 4 3,0-3 0,-6 4-21,4-6 16,-4 7-62,6-6 35,0 4-4,0-10 26,0 10 1,-2-9-30,-2 6 29,2 1 12,-4-3 1,6 4-117,0-6 96,0 6 1,0-5-37,0 3 46,-7 3 0,6-6-22,-4 4 24,3 2 0,2-6-18,0 3 25,0 4 0,-1-7-27,-4 3-12,4 4 0,-6-7 13,7 3 4,0 3 0,0-5-50,0 2-2,0 3-32,0-4-17,-6 0 96,4 4 1,-4-6-43,6 3 104,0 4 1,-2-7-11,-2 3 11,2 4 6,-4-6 1,6 6 62,0-4-72,0 3 13,0-4-60,0 0-1,-7 4-131,6-4 153,-5 0-2,6 4 1,0-6 21,0 3 12,0 4 50,0-6 15,0 7-41,-7-6 7,6 5-73,-6-6 0,7 6-211,0-4-430,0 3-318,0-4-998,0 6-162,0 0 0,0 0 1</inkml:trace>
  <inkml:trace contextRef="#ctx0" brushRef="#br0" timeOffset="2">24000 10989 7876,'-8'0'-266,"2"0"810,-1 0-319,6 0 0,-5-1 300,6-4 61,-7 3-254,6-4-146,-6 0 1,7 3-34,0-7 0,0 5-4,0-4 0,0 4-97,0-4 1,0 4 69,0-5 1,0 6 81,0-6-131,0 1 47,0-5 1,0-1-135,0 1 0,-1 5 132,-4-1-55,3 1 55,-4-6-55,6 1 0,0 0 10,0 0 1,0 4 58,0 1 226,0-1-278,0-4 0,0 0 83,0 0 0,0 4-95,0 1 0,0 4-11,0-4 1,0 4 2,0-5 1,0 6 69,0-6-97,-6 1 1,4-1 0,-3 1 10,4-1 42,1-4-9,0 0 0,-2 4-67,-2 1 1,2 4-10,-3-4 36,4 5 1,1-8 8,0 4 1,0-2 36,0 1 74,0 6-98,0-10 289,0 5-327,0-6 0,0 5 23,0-1-47,0 7-8,0-10 1,0 10 32,0-6-23,0 6-47,0-10 1,0 10 47,0-7 23,0 7 0,0-5-3,0 3 13,0 4 10,0-12 0,0 10 55,0-6-60,0 5 1,0-3 53,0 2 30,0 3-55,-7-10-136,6 10 15,-6-4-21,7-1 28,0 6-28,0-12 66,0 12-4,0-12 1,0 10 231,0-7-223,0 7 145,0-9 0,0 8-99,0-5 20,0 6-58,0-10 1,0 10-6,0-7 1,0 6-40,0-6-25,0 7-192,0-10 203,0 6 1,0-3 42,0 1 0,0 4 97,0-5 18,0 7 24,0-9-46,7 4 1,-6-2-29,4 1-8,-3 6 1,-2-5-161,0 3 181,0 3 0,0-10-119,6 10-105,-4-11 0,4 10 139,-6-6-2,0 6 13,6-10 0,-4 10 1,3-7 25,-4 7 1,4-5-18,0 4 14,-1 2 65,-4-11-37,0 12 0,2-7-29,3 3-5,-4 4 1,6-7 4,-7 3-4,0 3 0,0-6-28,0 4 1,1 2 26,4-3-6,-4 4 42,6-5 0,-7 4-45,0-11 2,0 12 0,0-7 20,0 3 0,1 4 30,4-4 21,-3-3-40,4 6 17,-6-10-55,0 10 1,0-11 1,2 12 1,2-4-5,-2-3 1,4 5-15,-6-6-12,0 5 3,0-8 0,0 9 16,0-7 256,7 7-86,-6-10 31,5 12-170,-6-12 10,0 12 15,0-12-14,7 11 0,-6-6-51,4 4-9,-3 2 1,-2-6-36,0 3 0,1 4 44,4-4-3,-3-3 25,4 7 2,0-12 1,-3 7 12,7-4 1,-7 2 20,2 4-3,3 2 1,-5-9-31,6 6 0,-6-1 7,2 1-10,3 4 0,-5-10-3,7 6 2,-7 0 1,5 0-10,-4 1 7,-2-1-6,11-1-104,-12 4 108,12-4 0,-11 4-134,2-3 132,4 4 1,-5-6-14,7 7 44,-7 0 8,10 0-27,-6 0 0,3 0 7,-1 0 1,-4 0 149,5 0-148,-7 0 1,8 2 148,-6 3-138,6-4 0,-8 6 3,6-7 1,-4 1 140,5 4-110,-7-3-28,9 4 1,-9-5 34,7 4-37,-7-3 0,8 6 7,-6-4 0,1-2-77,-1 3 1,-3-2 35,2 2-4,4-4 1,-5 10 26,7-6 0,-5 1 5,4-1-21,-6-3 0,8 6-4,-6-4-7,6-2 0,-8 9 18,7-6 1,-7 1 80,2-1-90,2-4 0,-3 10 0,5-6 0,-4 1 11,4-1-5,-5-3-4,8 10 1,-9-8-1,7 5 1,-5-6-28,4 2 1,-6-2 23,2 2-41,3-4 0,-5 7 39,6-3-3,-5-3 2,8 4 0,-9-1-6,7-1 13,-7 1 1,8-3 10,-6 2 11,0-2-22,1 4 0,-3-1-52,7 0 46,-7 0 1,5-5-6,-4 0 4,-2 0-3,11 6 5,-12-5 1,7 6 1,-3-7 32,-4 0 0,7 1-29,-3 4 148,-3-3-124,4 4 1,-5-6 42,4 0-59,-3 0 0,4 2 2,-6 2 1,2-2-11,2 3-16,-2-4 7,4-1 21,-6 0 60,0 7-12,0-6 16,7 5 6,-6-6 16,6 7-53,-7-6 1,1 7 52,4-3-151,-4-3 110,6 4-168,-1-6 82,-4 6 6,4-4 1,-1 6 1,-1-4 3,1-2 0,-3 4-7,3-6 1,-4 2 1,4 3 38,-4-4 0,4 7-29,0-3 51,0-4 0,-1 7-44,1-3 5,0-3 1,-4 6 3,4-4 0,-3-2 0,4 6 43,-6-4 0,6-2-69,-4 4 0,6-1 46,-3 0-1,-4 0-16,5-5 1,-4 4 13,3 1-21,-4 0-2,6-5 0,-6 1-14,4 4-1,-3-3-13,4 4 29,-6-6 0,2 2 122,2 2-67,-2-2-22,4 4 1,-4-6-17,2 0 1,-2 2 32,3 3-25,-4-4-3,-1 5-2,7-6-5,-6 7 0,7-6-65,-3 4-19,-4-3 1,7-1-100,-3 4 169,-3-3-10,10 4 56,-10 0 105,11-4-23,-12 4 1,7-6-110,-3 0 0,-4 2 44,4 2 1,-2-2 116,2 3-100,-3-4 0,5-1-26,-2 0 31,-3 0-99,4 0-6,0-6 1,-4 3-35,3-7 0,-2 7 131,2-2-4,-4-2 66,6-1 11,-1-7-39,-5 1 53,6 0-111,-1 0 1,-4 0-2,2-1 0,0 6-42,0-1 1,-2 6-4,3-6 1,-4 5-12,-1-4 1,0 4-10,0-4 1,2 4-10,3-4 0,-4 4 27,4-5 0,-4 6-22,-1-6 101,0 1 1,0-6 8,0 1 0,0 5 142,0-1-194,0 1 0,0-5 73,0-1-92,0 1 0,0 0-12,0 0 1,0-1 77,0 1-50,0 0 0,0 0-11,0 0-15,0-1 0,0 1-22,0 0 1,0 4 52,0 1-53,0 0 0,0-6 4,0 1-3,0 0 1,0 0 17,0-1-16,-6 1 1,5 0 40,-4 0-16,3 0 0,2-1-5,0 1 0,-1 1 4,-4 4-24,3-4-31,-4 5 1,6-6-105,0 0 0,-2 5 95,-2-1 1,2 5-96,-3-4 28,4-1 52,1-4 0,0 5 88,0-1 1,0 5-122,0-4 228,0 6-125,0-10 1,-5 10 16,0-6 0,1 4-24,4-5 1,0 6 31,0-6-31,0 7-10,0-10-24,0 5 34,0-6 111,0 0-23,0 0 13,0 0-80,0-1 0,0 6 7,0-1 1,-5 6-19,0-6 0,0 5 10,5-4-74,0 6 94,0-10-171,0 5 1,0-1-10,0-1 79,0 7 41,0-9 0,0 8-25,0-5 47,0 6 5,0-10 0,0 10 41,0-7 0,0 6-37,0-6 19,0 7-25,0-10-3,0 6 6,0-8 1,0 6-1,0-1 0,0 6 20,0-6 0,0 5 40,0-4-7,0 6-33,0-10 9,-6 5 0,4-1-38,-2-1-4,-4 7-22,6-9 1,-9 8-6,6-5 1,-1 6-117,1-2 0,2 3 123,-6 2 1,4 0-179,-5 0 1,6 0 73,-6 0 1,6 0 2,-6 0 0,5 7 67,-4 2 1,4-1 0,-4 2 0,4-6 2,-5 6 1,7-5-35,-1 4 67,-4 0 0,4 6 110,-5-1 1,6-5 113,-2 1 0,-1-5-62,1 4 1,0-4 67,5 4 0,-1-6-120,-4 2-34,3 3 1,-4-5 101,6 7-22,-6-7-106,4 3-45,-4-6 1,1 2-30,0 3 101,1-4-163,-3 5 1,6-7-53,-4-4 107,-3 4 1,7-7-35,-4 3 1,-2 2-151,3-7 1,-1 6 131,5-6 1,0 5-105,0-4 0,-2 4 116,-2-4 0,2 4 21,-3-5 0,4 6 99,1-6 0,0 5-109,0-4 38,0 6 85,0-10 2,-7 5 0,6-1 17,-4-1-33,4 7 0,1-5 38,0 4-54,0 2-9,-7-11 1,6 10-5,-4-6 0,2 5 1,-2 0 0,3 1-8,-2-2 0,1 3-10,-2-2-99,3 2 1,-6 2 102,4 0 0,0-5-241,-5 0 195,6 1-190,-10 4 98,5 0-17,-6 6 22,0-4 22,0 10 122,-1-4 0,3 2 6,2-1 1,-1-4 58,6 4 1,-4-4-56,4 5 1,-1-6 3,1 6 0,2-5-15,-6 4 1,5-4 6,0 4 1,-3-4-34,3 4 1,-3-4-44,3 5 183,2-7-101,-4 9 0,1-8 104,0 5-98,0-6 0,4 4 29,-4-7-19,3 6 20,-4-5-109,0 6-8,4-1 0,-4-4 19,0 4 1,4-4 37,-3 2 1,2-2 5,-2 3 5,4-4-7,-5-1 8,-1 0 23,6 0-8,-12 0 0,11 2 14,-2 3-25,-4-4 1,5 5-3,-7-6 1,7 0 0,-5 0-14,3 0 2,4 0 1,-7 0-15,3 0 17,4 0 1,-7 0-11,3 0 16,3 0 0,-6 0 0,4 0 8,2 0 0,-6 0-6,3 0 1,4 2 3,-4 3-3,4-4 4,-6 6-3,6-7-1,-12 0-1,11 0 0,-4 6-1,0-4 1,4 4 0,-4-6-11,0 0-1,4 6-50,-4-4-10,6 4 2,-7-6-10,6 6 106,-6-4-37,7 4 6,0 1-14,-6-6 7,5 12 23,-6-12-7,7 12 0,0-10 13,0 7-19,0-7 6,0 9 0,0-8-3,0 5 2,0-6-3,0 10 3,-6-12 7,4 12 1,-4-10 10,6 7-20,0-7 0,0 5 1,0-3 1,-2-4-7,-2 4 4,2 3-1,-4-7 2,6 12 0,-5-10-1,0 7-5,1-7 1,4 9 0,-2-10 4,-3 3-1,4 3 1,-7-7 0,3 4 1,3-2 5,-2 2 0,2-4-5,-4 6 0,4-7 28,-10 0 0,8 0 35,-5 0-46,6 0 1,-10 0-35,12 0 18,-12 0-5,5 0 1,-1 0-12,-1 0-6,7 0 0,-10 0 0,10 0-25,-6 0 47,6 0-9,-10 0 0,10 0 21,-7 0-14,7 0 4,-10 0-4,6 0 1,-3 0 1,1 0 1,4 0 0,-5 0 0,6-2-3,-6-3 46,7 4 5,-10-5-3,5 6 0,-1 0-42,0 0 0,4 0 6,-5 0 8,7 0 1,-5 0 25,3 0-45,4-7-11,-12 6-8,12-6 0,-7 7 25,3 0-19,3-6 0,-4 3-29,6-7 18,-6 7 0,4-5-2,-2 4-10,2 2-69,2-11 45,0 5 1,0-1-29,0 0 41,-6-1 0,4 1 69,-3-1 1,4 5-38,1-4 0,0 4-2,0-4 29,0 5 2,0-8 0,0 9-7,0-7-1,0 7 1,0-5-132,0 3 116,0 4 24,0-12 14,6 12-12,-4-12 1,4 10 10,-6-7-10,0 7 0,0-5 133,0 4-135,0 2 1,5-6 27,-1 3-23,1 4 1,-5-7-53,0 3 49,0 4-15,0-12 1,5 10-25,0-7-6,-1 7 20,-4-10 0,0 10 4,0-6 1,7 6 0,-6-5-39,4 3-4,-3 3 26,-2-4-2,6 0 10,-5 4 0,6-4 51,-7 0 13,6 4-46,-4-4 1,4 4-2,-6-3-2,0 4-7,0-6 1,2 6-3,2-4-2,-2 4-5,4-6 0,-6 1 11,0 4 0,0-6-67,0 4 60,0 2 4,0-4 1,0 4-4,0-2 0,0 2 4,0-4 3,0-1-22,0 6 1,0-7-24,0 3-27,0 3 1,0-5 27,0 2-14,0 3 33,0-4-3,0 0 11,0 4 18,0-11 12,0 12 10,-6-12-65,4 12 38,-10-12-54,10 11 1,-6-9-7,3 7 26,4-1 1,-10 3-57,6-2 43,0 2 0,4-4 42,-4 6 4,3-7 17,-4 6 1,5-6-32,-4 7 0,3-1 85,-2-4-68,2 4 8,2-6 0,-5 6 7,0-4-4,1 3-61,4-4 1,0 4-65,0-2 65,0 2 1,0-6 11,0 3 9,0 4 1,0-7-31,0 3-3,0 4 60,0-12 14,0 5 0,0-1 2,0-1 0,1 7 18,4-2 17,-3-3-53,4 1-29,0-8 1,-4 6-12,3-1 1,1 6-55,-1-6 31,-1 7 26,3-10 0,-4 7 24,6-3 0,-6 1-1,2 3 0,-2 3 51,2-2 1,-3 0-83,2 0 222,4 2-128,-6-11-13,11 12 0,-10-7 55,6 3-44,-6 4 1,8-7-36,-6 3 1,1 3-4,-1-2 0,-2 2-5,7 2-13,-7-6 3,10 4 1,-7-6 0,3 4 0,-1 2-2,-3-3 1,-2 4 66,7 1-22,-7 0 0,8-2 9,-6-3-31,6 4 1,-8-6-14,6 7 1,-5-1 30,0-4-54,4 4 0,-5-6 32,7 7-8,-7 0 0,8-1-8,-6-4 0,1 3-12,-1-2 42,-4 2-7,12 2 0,-10-2 74,7-2-73,-7 2-11,9-4 1,-8 6 0,5 0-6,-6-6 1,5 2-56,-3-5-16,-3 6 4,10-10 0,-9 7-95,7-4 62,-7-2 0,5 8 64,-3-5 0,-4 4 45,4-4 1,-2 6-54,2-2 1,-4-3 49,6 0 0,-3-1 17,1-1 1,0 5-9,-5-4 1,1 6 22,4-2-20,-3-3 0,4 5-16,-6-7 0,2 7 3,2-1-4,-2-4-1,4 6 1,-4-9-1,3 6 0,-4-1 0,4 1 25,-3 4-12,4-12 1,-5 10 65,4-7-52,3 7 1,-5-8 31,7 6-51,-7 1 0,5-1 15,-3 0 16,-4-6-4,12 10-54,-12-12 0,10 10 30,-6-7 0,1 7-43,-1-2 1,-3 2 28,3-1 1,-2 2-7,1-3 1,0 2-8,5-2 8,-6 4 0,5-7-2,-3 3 8,-4 4 6,12-12 0,-10 11-7,7-2 1,-7 0 10,2 0-7,2 2 0,-3-4 1,5 6-2,-6-7 0,5 6 0,-3-4 1,-2-1-12,7 1-1,-7 0-37,9-1 1,-8 4 36,5-2 18,-6-4-25,10 6 19,-5-10 0,1 8 40,1-5-14,-7 6 1,8-5-22,-6 3 1,1 4 8,-1-4-40,-4 3-18,12-4 35,-5 4 1,0-6 2,-4 4 5,4 2 0,-1-6-4,2 3 0,-1 4 0,-3-4 8,-4 4 1,12-6 0,-10 6 0,7-4 0,-7 2 1,2-2-5,2 3 1,-3-4-1,5 6 0,-6-6 0,10 4 0,-10-9 0,6 6 0,-5-1 0,0 1 0,0 4 0,0-4 1,-2 4 0,6-1 1,-3-3 64,-4 4-58,5-6 42,1 1-41,-6 4-3,12-4 0,-11 5-3,2-4-4,4 3 1,-5-4-38,7 6 46,-7-6-26,10 4 19,-12-11-7,12 12-2,-12-6 7,12 1 1,-11 5 0,6-6 2,-4 7 26,-2 0 1,10-6-12,-10 4-13,11-4 1,-10 4-2,6-2 29,-6 2-16,10-4 0,-10 1 40,7 0-25,-7 1 1,8 2 9,-6-3 1,1 4 52,-1-4-84,-4 3 0,10 1 16,-6-4 0,1 3-28,-1-2-2,-3 2-7,10 2 1,-8-5 1,5 1 0,-4-1-19,4 5 14,-6 0 1,8-2-9,-6-2-1,6 2 1,-8-4 18,7 6 0,-5 0-4,4 0 1,-6-2 5,2-3 1,3 4 0,-5-6-22,7 7-1,-7 0 30,9 0 1,-8 0-14,5 0 20,-6 0-17,10 0 1,-10 0 4,6 0 1,-4 0 0,5 0 3,-7 0-2,9 0 0,-8-1-3,5-4 0,-6 4 0,10-6 0,-5 7 0,1 0 0,1 0 0,-7 0 0,10 0 0,-6 0 0,3 0 0,-1 0 0,-4 0 0,5 0 0,-7-1 0,2-4 0,2 3 0,1-4 0,7 6 0,-6 0 0,1 0 0,-6-2 0,6-2 0,-6 2 0,6-3 0,-5 4 0,4 1 0,-6 0-5,10-6 2,-5 4 0,1-4 3,1 6 0,-5 0-1,4 0 1,-4 0 0,4 0 71,-6-7 10,10 6-77,-5-6 0,1 7 2,1 0 0,-5-4-4,4-1 1,-4 0-5,4 5-49,-6 0 56,10 0 0,-10 0-28,7 0 0,-5 0 5,4 0 5,-6 0 41,10 0 0,-10 0 35,6 0-34,-5 0-8,8 0 0,-9 0-23,7 0 1,-5 0 15,4 0-7,-6 0 0,8-1-9,-6-4-4,6 3 0,-8-4-6,7 6-8,-7 0-11,10 0 0,-10 0-1,6 0 0,-4 0-65,4 0 89,-5 0 1,3 0-4,-2 0 0,-3-2-35,2-2 25,4 2 1,-4-4 17,5 6 6,-6 0 1,5 0 8,-3 0 11,-4 0 73,12 0 0,-10 0-90,7 0 45,-7 0-11,9 0 1,-8 0 48,5 0-77,-6-7-10,10 6 1,-10-5-6,7 6 1,-7-2-18,1-3-29,4 4-1,-4-6 49,5 7 0,-6-1-16,2-4 7,3 3 1,-5-4 1,6 6 7,-5 0 1,3-5 2,-2 1-1,-3-1 1,9 3 0,-6-2 1,1 2-21,-1-3 15,-4 4-32,12-6 0,-10 6-10,7-4 1,-6 2-56,6-2 93,-7 4 0,5-6-2,-3 7 1,-4-1 3,4-4 9,3 3-72,0-4 1,1 1 24,1 1 21,-7-1 0,5 5 9,-4 0 1,-2-2-15,3-3-38,3 4 1,-5-5-75,6 6 174,-6-7-69,10 6 1,-11-7 113,2 3-92,4 3-1,-6-4 69,10 0-17,-10 4 0,6-9 28,-3 6-36,-4 1 1,6 2-31,-7-3 1,1 4 1,4-4-164,-3-3 163,4 7 0,-5-10-20,4 6 2,-3 0 7,4-1 0,-6 3 41,0-7-5,6 7 0,-4-5 21,3 3 18,-4 4-65,-1-12 1,2 12 10,3-4-5,-4-3 0,5 5-19,-6-7-11,0 7 13,0-3 0,0-1 0,2 6-50,3-4 50,-4-3 12,6 7 0,-7-7-7,0 3-1,0 3 8,0-10-1,6 10 1,-4-6 34,2 4 7,-2 2-13,-2-4 0,1 1-11,4 0-18,-3 0 1,4 4 19,-6-4-52,0 4 1,2-6 8,2 7-9,-2 0 25,4-6 0,-4 4-5,3-2 0,-4 2 27,6-4-15,-1 4 0,-3-4 1,7 6 0,-7-2 3,1-2 0,0 2-4,0-3 1,-2 4 0,6-1-2,-3-3-1,-4 4 1,12-6-1,-12 7 0,10-1 1,-6-4 3,0 3 1,1-4 4,-4 6 0,9-1 1,-6-4 1,1 3-8,-1-2-2,-4 2 1,10 0-2,-6-2 0,1 2 4,-1-3-4,-3 4 0,6-4 0,-4 0-2,-2 1 1,9 2 22,-6-3 1,-1 4-18,3-6 0,-6 6 0,4-4 1,-2 3-61,2-2 8,-3 2 1,5-3 8,-2 1 24,-3-1 0,4 3-5,-6-2 1,2 2 6,2-3-6,-2 4 19,4-6 6,1 6 0,-6-7-15,4 3 9,-4 4 11,6-6-37,-6 1 12,6 4 1,-3-6 55,1 4-20,0 2 0,-5-6 75,0 3 18,0 4-56,0-5 14,6-1-60,-4 6-6,4-12-3,-6 11 29,0-10-14,0 10-24,0-10 1,0 8-10,0-5 33,0 6 0,-1-4-11,-4 7 0,3-1 68,-2-4-29,-4 4-22,0-6 0,-2 7-21,1 0 1,-1 0-8,-4 0 1,0 0 1,0 0 14,-1 0 0,6 0 0,-1 0 65,1 0 0,-5 0-8,0 0 0,4 0 9,1 0 1,4 0 65,-5 0 37,1 0-107,-5 0 10,-1 0-81,1 0 1,0 0-17,0 0 1,4 0-28,1 0 20,6 0-34,-10 0 29,5 7 7,-6-6 1,4 5 88,1-6 12,6 0-27,-10 0 0,10 0 74,-6 0-37,5 0-80,-8 0-8,4 0 0,-2 0 14,1 0-4,6 0-22,-10 0 1,10 0-27,-7 0-12,7 0 48,-9 0 0,8 0-14,-5 0 8,6 0 1,-10 0 1,10 0-1,-6 0-3,5-6 4,-8 5 0,9-6 1,-7 7-20,7-6-37,-10 4 25,12-10 1,-10 9 0,6-7 1,-1 7-7,1-2 0,3 2 15,-2-2 0,0 4-32,0-4 31,2-3 1,-6 5-26,3-7-7,4 7 0,-7-5 9,3 4 31,4 2 1,-7-9 19,3 6 3,3 1-6,-4-3 1,1 4 10,1-6-9,-1 5 0,3-2 8,-2 6 0,2-1 2,-3-4 0,2 3-12,-2-3 3,4 4-68,-12 1 27,5 0 1,-1 0 26,-1 0 1,6 0-3,-6 0 0,5 0 10,-4 0 0,4 0-1,-4 0 1,4 0 12,-5 0 1,6 0-20,-6 0 1,5 0 11,-4 0 0,4 1 19,-4 4 0,4-3 5,-4 3 1,4-4-14,-5-1 0,6 2 2,-6 2 0,5-2-14,-4 3-1,6-4 0,-8 1-2,6 3-4,-6-4-1,3 6-9,-6-1 1,1-3-6,4 7 0,1-7 16,3 1 0,2 0 0,-7 0 0,6-2 5,-6 3 1,5 1 0,-4-1 0,6 1 134,-2-1-130,-3-4 43,0 12 1,-4-10 45,2 7 17,-3-7-92,6 9 0,-6-8 29,3 5-72,-2-6 1,9 8 48,-7-6 0,5 1-11,-4-1-16,6-3 0,-8 6 43,6-4-49,-6-2 1,8 4-11,-7-6 14,7 6 0,-8-2-6,6 5 5,-6-6 1,5 5-2,-3-3 1,-4-2-1,3 7 1,3-7 4,-3 1 16,7 4 0,-10-5 6,4 7 1,1-7 33,-2 2-59,1 3 1,-5-2 1,-1 4 0,6-3-61,0-2 0,4-3-75,-5 3 88,1 2 0,-4-3 17,4 5-90,-4-6 103,5 10 0,-1-12 11,-1 4 19,1 3 0,-4-5 14,4 7 1,1-7-50,3 2 146,3 2 0,-10-5-42,2 3-38,4 3-47,-7-7 1,10 10 30,-6-6-53,6 0 1,-9-4-1,6 3 17,-2 0 1,5 3-34,-2-3 13,-3-2 6,1 11 1,-6-10 17,3 6 0,3-6-5,2 2 1,2 1 29,-7-1 1,7 1 52,-2-1-30,-3-3 0,5 6 38,-6-4-33,6-2 0,-9 6-23,8-3-26,-7-4 1,8 7 44,-7-3-41,7-4 0,-5 6 0,5-6-6,-2 4-2,-6-3 1,8 6-8,-7-4 1,6-2 33,-6 3 1,5 1-1,-4-1 1,4 1 13,-4-1 1,4-4 6,-4 4 1,4-2-17,-5 2 1,6-3 6,-6 2 1,5-1-51,-4 2 1,4-3-3,-4 2 1,4 3-5,-5-2 0,6-1 48,-6-4-99,1 7 68,1-6 0,-3 7 1,4-5-8,0 2 1,2 0 5,-5-5-8,7 6 51,-9-4-33,4 4 1,-2-1 8,1-1 0,4 1-7,-5-5-7,7 6 0,-5-4-2,4 3 7,2-4 9,-11 6-4,6-6-12,-8 12 0,6-12 3,-1 4 0,6 2 0,-6-3 0,5 1 2,-4-5-4,6 6 1,-5-4 1,3 3 0,2-2-2,-6 2 0,5-4 1,-8 5 1,10 1 0,-10-6 0,4 6 0,0-6 0,3 4 0,-3-3 0,5 5 16,-7-2 0,6-3 18,-6 3 0,5-2-27,-4 1-1,6-2 1,-8 6-21,6-3 1,-1-4-39,1 4-7,3-3 39,-10 4 4,4-5 0,-2 10 8,1-6-5,6 0 13,-10 1 0,10-4-21,-7 3 38,7-4 0,-5 4-11,4 0 0,2-1 1,-9-2-2,6 3-3,1-4-6,-3 6 0,4-6-12,-6 4 9,5-3 0,-3 4 4,2-6-41,3 0 1,-6 1 34,4 4 0,0-3-18,-5 2 38,6-2 0,-8 0 14,6 2-40,0-2 68,-1 4 1,3-6-21,-7 0-11,7 7-6,-9-6 0,8 5 3,-5-6-29,6 0 0,-8 2 12,6 3-14,-6-4 43,3 6 1,-2-7 1,1 0 1,4 1 4,-4 4-15,6-3-35,-10 4 31,5-6-32,0 0 0,-4 5 9,2-1 0,2 1-8,-1-5 0,4 0-15,-5 0 0,6 5 24,-6 0 0,6-1-1,-6-4 0,5 2-3,-4 3 9,6-4 1,-10 6-4,4-7 0,1 1 2,-2 4 0,5-4-6,-4 4 11,6-3 0,-10-1-9,4 4 1,1-3 0,-2 2 1,6-2-26,-6-2 1,5 2 23,-4 2-60,6-2 0,-10 4 50,4-6 0,1 0-2,-2 0 0,5 5 14,-4 0 1,4-1-1,-4-4 0,4 0 2,-4 0 11,5 7 0,-8-6-16,4 6 0,-2-7 2,1 0 0,6 1-6,-2 4-3,-3-3 7,0 4 6,0-6 0,0 0-8,4 0 2,-4 0-54,0 0 1,-3 1 45,6 4 1,-1-3-17,1 3 14,3-4 21,-10-1 0,9 0 1,-7 0 1,5 2 19,-4 2-23,6-2 4,-10 4 1,10-6 2,-6 0 1,4 0 1,-5 0-19,7 7 5,-10-6 0,10 6-2,-6-7-62,6 0-9,-10 0 53,5 6 1,-1-5-28,-1 4 50,7-3-5,-10-2 1,10 1 1,-6 4 0,4-3-46,-4 2 2,5-2 29,-8-2-10,10 0 0,-10 5 11,2-1-3,4 1 29,-7-5 1,10 5-34,-7 0 55,7-1-33,-9-4 7,4 0 1,-2 0 13,1 0-11,6 0 0,-8 2-9,6 3 0,0-4 0,-1 6-44,-4-7 44,4 0-6,-7 0 1,10 0 2,-6 0 0,4 0-2,-5 0 0,6 0-1,-6 0 50,7 6 1,-5-5-43,3 4-30,-2-3 1,-3-2-40,1 0 0,4 0 60,-5 0-71,7 0 0,-9 1 41,2 4 41,4-3 0,-7 4-50,4-6 87,2 0 0,-1 0-44,4 0 26,-4 0 10,-6 0 1,-1 0 0,6 2 5,-1 2 0,6-2-11,-6 3 1,5-4 2,-4-1 0,4 0-10,-4 0-34,6 0 0,-5 0 37,3 0-10,-3 0-63,-6 0 69,0 0 0,4 0-4,1 0 1,4 0-11,-5 0-17,7 0 1,-9 0 19,2 0-16,4 0 0,-2 0 15,3 0-5,-3 0 57,-6 0-53,0 0 4,0 0 1,4 0-12,1 0 0,4 0-1,-4 0 1,4 0 11,-5 0-36,7 0 28,-9 0 0,4 0-8,-7 0 5,7 0 3,-4 0 26,4 0 0,-2 0-26,1 0 0,4 0-1,-4 0 1,4-4 5,-4-1-22,5 0 20,-8 5-7,4 0 1,-2 0-13,1 0 1,6-2 12,-2-2-8,-3 2 0,5-4 5,-7 6 0,7 0 1,-5 0 0,4 0 0,1-5 0,-7 0 0,7 1 0,-10 4 0,12 0 0,-12 0-82,5 0 79,0-7 0,0 6-9,4-4-1,2 3 7,-11 2 1,7-1 10,-3-4-21,2 3-22,1-4 29,4 6 17,-10 0 0,9-1-17,-7-4 15,7 3 0,-5-4-14,3 6 14,4 0 1,-10-2-53,6-2 22,0 2 0,4-4-92,-4 6 49,3-7 1,-6 6-33,4-4 1,2 2 35,-3-2 40,4 4-56,-6-6 104,6 1-65,-5 4 0,6-5-17,0 2 59,0 3 1,-2-4-1,-1 4-17,-2-2 85,0 2-100,5-4 69,0-1-58,0 6 42,0-12-30,0 12-35,0-12-47,0 11 0,0-6 67,0 4-63,0 2 40,0-11 50,0 12-32,0-12 0,0 10 84,0-6-95,0 5 49,0-8 0,5 9 78,0-7 20,0 7-57,-5-10 0,1 10-19,4-6-42,-4 6 1,6-5 42,-7 3-35,6 3 16,-4-10 1,6 10-69,-4-3 36,-2-2-1,10 5 30,-10-11-12,11 12 0,-10-10-1,6 6 2,-5 0 1,3 5-1,-2 0 1,-3-1 0,2-4 0,0 3 128,0-2-50,-2 2 12,11 2 123,-12 0-185,12 0 0,-10 0 134,6 0-77,-5-6-54,8 4 1,-9-4 10,7 6 1,-5 0 15,4 0-12,-6 0-32,10 0 1,-10-5 90,7 0-42,-7 1-41,9 4 44,-10 0-54,11 0 46,-12 0-151,12 0 42,-12 0 70,12 0 9,-11-7 0,5 6-15,-2-4-17,-3 3 0,6 2 21,-4 0 35,-2 0 1,6 0-20,-3 0 75,-4 0-53,6-6 0,-1 4-22,-5-4-10,12 6 1,-11-1-28,2-4 0,0 3 54,0-3-19,-2 4 0,6-1 7,-4-2-50,-2 2 31,4-4-5,-6-1 1,5 4 30,0-6-22,0 6-44,-5-4 0,4 6 49,1-4-51,0 3 14,-5-10 0,1 9 0,4-7 0,-3 7 0,4-5-1,-6 3-21,0 4 0,5-7 25,0 3-39,-1 3 1,-4-5 26,0 2 4,7 3 4,-6-10 0,7 8 8,-3-5 0,-4 4 103,4-4-106,-3 6 0,-1-5 251,4 3-235,-3 3 1,4-6-4,-6 4 0,1 2 8,4-3 1,-3 2-7,3-1 33,-4 2-193,-1-4-288,0 6-7158,0 0 5968,6 0 1626,-4 0 0,11 0 0,-5 0 0</inkml:trace>
  <inkml:trace contextRef="#ctx0" brushRef="#br0" timeOffset="5">22820 7208 6927,'0'-8'915,"0"2"-568,0 6 519,0 0-608,-6 0 34,4 0-37,-4 0 128,6 0-93,0 0-24,0-7-130,0 6 1,1-6 57,4 7-84,-3 0 0,4-1-71,-6-4-29,6 3 1,-3-9 91,7 7 0,-7-3-173,2 3 115,3 2 0,-5-9-104,6 6 108,-6-6 0,9 8-133,-8-7 1,3 6 85,-3-6-97,-2 7 25,4-10 79,1 12-27,-6-12 18,5 12 0,-4-6-12,3 7 11,-4-6-26,6 4 0,-7-5 24,0 2-59,0 3 82,6-4 0,-4 4-33,2-2 196,-2 2-180,-2-4 0,0 4 17,0-3 6,0 4-12,0-6 1,0 6 28,0-4 7,0 4-110,0-6 72,0 1 117,0 4 0,0-6-97,0 4 15,0 2 22,0-4 171,0 0-183,0 4 3,0-11-46,0 12 1,0-7 48,0 3 12,0 3-19,0-4-82,0 0 80,0 4-68,0-10 115,0 10 6,0-11 160,0 12-199,0-12 118,0 12-78,0-12-63,0 11 85,0-10-209,0 10 171,0-10-246,0 10 139,0-11 0,0 10 40,0-6 25,0 6 0,0-5-33,0 3 156,0 3-116,0-10 18,0 10 8,0-11 33,0 12-81,0-12 1,0 10 36,0-6-22,0 5 1,0-3 21,0 2-14,0 3 1,0-6 25,0 4 121,0 2-92,0-11 19,0 12-106,0-12 77,0 12 24,0-12-29,0 11-147,0-10 1,0 9 129,0-7-92,0 7 0,0-5 95,0 3 9,0 4-73,0-12 35,0 12-32,0-12 0,0 10 37,0-7-40,0 7 10,0-10 1,0 10 34,0-6-19,0 6 1,0-5 57,0 3-30,0 3-42,0-10 1,0 9 43,0-7-3,0 7-3,0-10-39,0 12-24,0-12 1,0 10-76,0-6 119,0 5-58,0-8 0,0 9 34,0-7 1,0 7 1,0-5-11,0 3 305,0 4-265,0-12 16,0 11-50,0-10 1,0 9 35,0-7-35,0 7 9,0-10 0,0 10-31,0-6 14,0 6 1,-5-5-24,0 3 44,1 3-40,4-10 0,0 9 4,0-7-5,0 7 0,0-10 0,0 10 10,0-6 1,-2 6 185,-3-2-166,4-3 57,-6 0 0,7-1-53,0-1 1,0 5 72,0-4-82,0 6 0,-1-8-38,-4 6 0,4-1-73,-4 1 0,3 2 127,2-7-71,0 7 32,0-10 0,0 10-5,0-6 1,-5 4-14,1-4 249,-1 5-214,5-8 1,-2 5 36,-2-2-46,2-4 1,-4 10 21,6-6 1,-2 6-194,-3-2 188,4-3-77,-5 0 1,1-1 42,0-1 1,0 5-1,5-4 0,-1 6 4,-4-2 7,3-3 0,-5 5 24,2-7-32,3 7 35,-4-9 0,1 8-23,0-5 115,1 6 0,2-8-104,-3 6 1,4-1 182,-4 1-154,3 3 0,1-9 7,-4 7 0,4-3-34,-4 2 27,3 4 1,1-10-88,-4 6 0,3-1 93,-2 1-152,2 3 111,2-10 0,0 9-71,0-7 12,-6 7 49,4-10 1,-4 10-28,6-6 25,0 6 1,0-5 0,0 3 1,-2 3-7,-2-2 110,2-4 1,-4 5-94,6-7 117,0 7 1,-2-8-116,-3 6 1,4-1 23,-4 1-32,3 4 34,2-12 1,-4 10-228,-1-7 213,0 7-123,5-10 1,-5 10 59,1-6 27,-1 6 23,5-10 0,-2 11 22,-2-2-8,2-4 0,-4 5-29,6-7 59,-7 7-43,6-10 0,-5 10-12,6-6 18,-7 6-52,6-10 0,-7 10-14,3-7-13,3 7 43,-4-9 1,5 8-7,-4-5 37,3 6-26,-4-10 1,4 10 228,-2-7-215,2 7 1,-4-5 57,6 4-62,-7 2 18,6-11 0,-7 12-14,3-4 0,4 2 29,-4-2-51,3 4 0,-3-7 22,1 3-8,-1 3 6,5-4 1,-2 1 69,-2 1-49,2-1 3,-4-1-20,6 4 18,-7-4-206,6-1 183,-5 6-74,6-12 46,-7 12 44,6-12-15,-6 11 0,7-6 5,0 4 0,-1 2-7,-4-3-2,3 4-119,-4-6 120,6 6 0,0-7-38,0 3 1,-1 4 23,-4-4 1,3 2 44,-3-2-9,4 3 1,1-5 29,0 2 36,0 3-78,-6-4 95,4 0-85,-4 4 0,4-6-17,-3 3-10,4 4 0,-6-7-76,7 3-27,0 4 95,-6-6-42,5 1 42,-6 4 1,6-6 23,-4 4-41,3 2-21,-4-4 1,6 4 40,0-2 0,-2 2-130,-2-3 28,2 4 55,-4-6 0,4 6-76,-2-4 47,2-3 57,-4 7-62,6-12 164,-7 11-134,6-10 164,-6 10-103,7-11 15,0 6 0,-4-3-53,-1 1 1,0 4 28,5-5-241,0 7 201,0-9-112,0 4 166,0-7 1,0 6-4,0 0 0,0 4 55,0-5 29,0 7-43,0-9-38,0 4 1,0-2 62,0 1-37,0 5-22,0-8 12,0 4-179,0 0 85,0-5 31,0 6 0,0-3-11,0 1 11,0 5 98,0-8-102,0 10 172,0-10 0,0 8-28,0-5-64,0 6 0,0-5-15,0 3-4,0 4 0,0-7-4,0 3 11,0 3 1,5-6-71,0 4 54,-1 2 0,-4-6-28,0 3 26,0 4 3,0-12 16,7 12 0,-6-12 13,6 11 0,-7-5-21,0 2 38,0 3 1,1-4-22,4 6-39,-3 0 42,4-6-56,-6 4 24,0-4 1,5 4 14,-1-3-40,1 4 28,-5-5 0,0 4 63,0-3-58,6 4 116,-4-6 1,6 3-86,-3-1 146,-4 0-146,5 5 41,-6-6-148,7 4 103,-6-10 1,7 10-159,-3-3 148,-3 4-73,4-6 0,-5 6 45,4-4 0,-3 2-10,3-2 10,-4 4 0,5-6 19,-4 1-16,11 4 10,-12-4 0,6 4-4,-7-2 10,6 2-12,-5-4 1,7 1 25,-3 0-10,-3 1 3,4 4 45,0-7-57,-4 6 1,6-7 45,-3 3-29,-4 3 34,5-4 1,-1 5-20,0-4-7,0 3 0,-1-6 13,1 4-21,0 2 0,-4-6 4,4 3-5,-3 4 1,6-7-88,-4 3 78,-2 4 1,6-10-69,-3 6 70,-4 0-5,12-1 0,-10-1 36,6-2 0,-5 1-43,0 3 0,3 2 156,-3-6-144,7 5 1,-7-7 56,5 7 1,-4-6-45,4 5 1,-4-4 148,5 4-92,-7-6-54,9 3 1,-5-6-27,2 0 0,2 4 32,-6 1 1,1 4-68,-1-4 0,-2 4 86,7-5-104,-7 1 65,9-5 1,-8 1-13,5 4 3,-6-4 0,8 10-14,-6-7 0,0 6 10,-5-6 0,5 5-1,-1-4 1,3 4-20,-3-4 1,-2 4 21,3-4 1,-2 4-21,2-5 0,-4 6 14,4-6 1,-2 2-18,2-1 15,-4-4 17,12 5 1,-10-6-16,7 0 1,-7 4 0,2 1 0,-2 4-4,1-4 8,-2-1-29,11-4 1,-10 0 23,6-1 1,-6 6-60,2 0 50,3-1 7,0-4 0,0 0 0,3-1-7,-6 1 1,1 5 15,-1-1 1,-4 5-13,4-4 0,1 4 11,-1-4 1,1 1-5,-1-2 30,-3-2 0,9 4-15,-6-6 1,-1 4 44,-4 1 0,5 4 16,0-5-43,-1 7 8,3-9 16,-6 4 50,6 0-77,-7-5 0,4 10-111,1-6 71,0 5-5,-5-8 0,2 10 10,2-3-8,-2-2 51,4-1 0,-6-2-41,0 1 1,2 6 236,2-2-219,-2-3 1,4 5 36,-6-7 1,0 6 14,0-6-99,7 7 101,-6-10 5,6 5-143,-1-6 98,-5 0-1,6 0-5,-7 0 30,6-1 0,-4 6-35,2-1 0,-2 6 41,-2-6-84,0 7 70,0-10-149,0 5 0,0-1 112,0 0 1,0 4-232,0-5 193,6 7 14,-4-10 0,4 10-16,-6-6 0,0 4 71,0-4-36,0 5-19,0-8 0,0 9 44,0-7-32,0 7 1,2-8-154,3 6 136,-4-6 21,5 10 30,-6-12-56,0 5 88,7 0-45,-6-4 95,6 10-106,-7-11 0,0 10 181,0-6-144,6 6-42,-4-10 0,4 10 46,-6-7-41,0 7 1,1-8-14,4 6 1,-3-1 43,3 1-70,-4 4 1,-1-7 49,0 3-63,0 3 44,0-10 0,0 9-18,0-7 21,6 7 17,-4-10 0,4 10 128,-6-6-130,0 6 83,0-10 1,0 10-54,0-7 7,0 7-23,0-9 0,0 8-46,0-5 1,0 4 44,0-4 0,0 4-12,0-5-69,0 7 47,0-9-26,0 4 1,0-2 35,0 1-101,0 6 92,-6-10 1,4 10-96,-2-7 86,2 7 0,2-5-3,0 4 14,0 2 0,-5-6-25,1 3 38,-1 4-24,5-6 1,0 6 37,0-4-33,-6 4-15,4-6 1,-4 6 11,6-4 0,-2 3-14,-3-2 6,4 2 1,-6-4 22,1 4 1,5-6-25,-4 3 47,3 4 1,-3-7-39,1 3 60,-1 4 0,0-7-32,1 3 3,-1 3-34,5-10 21,-7 10 0,4-9-73,-6 6 0,6-1 67,-2 1 0,2 4-44,-2-4 32,3-3 0,-9 5-72,7-6 68,-7 5 1,7-7-11,-5 7 45,6-1-35,-10-1 1,10 4 44,-6-3-41,5-3 27,-8 7-23,10-6 1,-9 6 18,6-4-10,1 4-4,-3-6-1,6 7 0,-7 0 0,3 0 0,4-6 0,-7 4 0,3-2-271,3 2 157,-10 2-67,10 0 155,-11 0 1,10-2-36,-6-2 306,6 2-278,-10-4 0,10 6 42,-7 0-36,7 0-53,-9 0 0,8 0 25,-5 0-29,6 0 72,-10 0 1,10 0-29,-7 0 275,7 0-202,-9 0 1,9-2-168,-7-3 0,5 4 130,-4-4-117,6 4 0,-5 1 86,3 0-51,3 0 1,-9-2 22,7-3-69,-1 4 209,-1-6-119,4 7-5,-11 0 23,12 0 0,-10-1 60,6-4-53,-6 3 1,8-4-86,-7 6 0,6 0 71,-6 0 0,5 0-6,-4 0 1,4 0 272,-4 0-281,-1 0-92,-4 0 120,0 0 1,4 0-63,1 0 44,6 0-10,-10 0 1,10 0 6,-7 0-13,7 0 1,-5 0-153,4 0 167,2 0 1,-6 0-44,3 0 37,4 0 0,-7 5 59,3 0-48,4-1 0,-7 1-24,3 0 56,3 0 1,-10 1 1,9-5 20,-7 4-33,7 3 1,-3-5-250,6 7 234,-7-7 1,4 5-280,-6-3 262,5-4 1,-3 10-52,2-6 86,3 6 1,-9-8 6,6 7 1,-1-6 118,1 6-182,4-7 44,-12 10 1,10-10 20,-6 6 0,5-4 144,0 4-124,-4-5 0,5 7-2,-7-7-20,7 1 0,-5 0 19,3 0 28,4-1-44,-6-4 1,3 2-34,-1 3 38,0-4-79,5 6 0,-1-7 47,-4 0-8,3 0-6,-4 0 1,4 4 0,-2 1 43,2 0-42,-4-5 78,-1 6-53,6-4 0,-5 6 205,6-4-191,-7-2 0,6 6 64,-4-3-59,-3-4 1,6 7 13,-2-3-122,-4-4 110,6 12 1,-6-11-116,4 2 101,2 4 0,-4-5-4,6 7 0,-2-7-18,-3 2 23,4 3 1,-6-5-3,7 6 0,-4-4 0,-1 4 12,0-5-9,5 8-2,-6-4 0,4 6 1,-6-1 9,4-3-14,2 2-1,-4-4 1,4 5-2,-3-4-10,4 4 1,-5-10-28,6 6 0,-2-4 37,-3 5 0,4-6-92,-4 6 0,3-5 80,2 4 1,-1-4-32,-4 4 0,3-4-18,-2 5 66,2-1 9,2 5 14,0 0 13,0 1-58,0-1-28,0 0 41,0 0-75,0 1 58,0-1 22,0 0 41,0 0-49,0 0 0,0 1 47,0-1-40,0-6 0,-1 4 28,-4-2 0,3-2-20,-3 1 0,4-4 10,1 4 1,0-4-8,0 5 0,0-6-1,0 6 0,0-5 0,0 4 1,0-4 0,0 4 1,0 1-2,0 4 0,0 0 0,0 0 0,0 1 0,0-1 0,0 0 0,0-4 0,0-1 0,0-4 0,0 4 0,0-4 0,0 4 1,0 1-1,0 4 0,0 0 0,0 1 0,0-1 0,0 0 2,0 0 30,0 0 6,0 1 49,0-1-78,0 0 0,0 0-10,0 1 0,0-6 12,0 0 0,0-4-17,0 5 0,0-6 16,0 6 1,0-5-15,0 4 0,0-4 9,0 4 0,0-4 8,0 5-27,0-7 19,0 9-13,0-4 11,0 6 0,0-4-12,0-1 1,0-4 9,0 5 0,0-6-3,0 6 0,0-5-1,0 4 1,0-4 2,0 4 0,0-4 0,0 5 1,-2-6-2,-2 6 1,2-6 1,-3 6-1,4-7 37,1 10-35,0-5 100,-7 6-94,6 0 1,-7-1 7,3-4-36,4 4 41,-6-5-45,1 6 29,4 0 0,-6-4-11,4-1 0,2-4 28,-3 4 11,4-6-31,1 10 1,-7-5 0,6 1-11,-4 1 1,4-5 12,1 4 0,-5-4-17,0 4 15,0-5 1,4 7-9,-4-7 2,3 7 0,-4-7-1,6 5 1,0-4 31,0 4-26,-6-6-2,4 10 0,-4-10 4,6 7-6,-6-7 0,4 5 6,-3-4-4,4-2 1,1 11 0,-2-12-8,-3 4 6,4 3 0,-5-5 0,6 7-143,-7-7 134,6 9-154,-12-4 0,11 2 140,-2-1 1,-3-4-58,3 4 38,-1-5 0,3 7 56,-2-7-19,2 7 22,-11-3 0,12 2 67,-4-1 0,2-4-94,-2 5 39,4-7 1,-7 8-11,3-7-13,3 8 1,-9-9 4,7 6 0,-1-4-60,5 4 1,-2-5 10,-3 0 30,4 4-12,-12 0 0,12 6-40,-12 1 0,10-3 49,-7-2 0,7-2-86,-2-4 61,-2 4 1,3 5-46,-5-4 94,6 4-39,-10-5 1,10 6 56,-7 0 0,6-4-52,-6-1 0,7-4 53,-2 4 1,-1-4-53,1 5 28,-6-1 1,5 5-12,-4 1 1,-1-6 1,7 0 0,-6 1 48,5 4 0,-4-4-46,4-1 0,-1-1 51,1 2 0,2 2-44,-6-2 1,4-2-12,-5 1 1,7-4 26,-2 4-23,-2 1 1,3 2 25,-5-2-62,6 2 63,-10-4 4,12 7 22,-12-1 1,11-5-35,-2 1-35,-4-7 30,6 10 1,-9-10-16,6 6 15,1-6 1,-1 5-115,0-3 69,0-3 28,-1 10 36,4-4-40,-10 6 11,10 1 0,-9-6-3,6 0 0,-1-1-2,1 2 0,4-2 4,-4-4 0,2 0-89,-2 5 0,4-4 78,-4 4 0,-2-4-12,3 5 41,-1-7 0,3 8-46,-2-6 138,2 6-117,-11-4 13,12 8 1,-7-3-2,3-2 0,4-2-1,-4-4 1,-1 0-13,1 5 1,0-4 6,5 4 0,0-4-24,0 4 0,-5-4 20,1 5-61,-1-7 52,5 10 8,-6-6-10,4 8 20,-11-1-6,12 0 0,-7-1 3,3-4 66,4 4 0,-7-7-66,3 4 281,3 2-238,-4-4 7,0 6 1,4-4 16,-3-1 133,-2-6-287,5 10 169,-11-5-77,12 6 0,-10-4 21,6-1 1,0-4 52,5 4-37,-6-5 3,4 8 1,-6-5-25,4 2 1,2-1-56,-3-3 0,4-2-37,1 6 55,-7-6-136,6 10 151,-5-5-35,-1 6 15,6 0 1,-7-1 22,3-4-32,3 4 64,-4-5 1,6 2-39,0-1 0,-1-4 1,-4 4 0,3-4-126,-3 4 1,4-4 118,1 5 1,0-6-179,0 6 134,-6-7 35,4 10 24,-4-5 0,4 4 14,-3-2 56,4 2-95,-6-4 0,3 6 45,-1 1 1,0-6-27,5 1 0,0-6 8,0 6 1,-5-5-4,1 4 0,-1-4-4,5 4 1,0-4-14,0 4 1,0-4-18,0 5 0,-5-6-20,1 6 1,-1-5 39,5 4 1,0-4-20,0 4 1,0-4 14,0 5 0,-5-6 1,0 6 1,1-6-6,4 6 0,0-5 26,0 4 1,0-4-26,0 4 0,0-4 31,0 5 1,0-6 123,0 6-139,0-7 1,0 10 22,0-4-8,0-3-13,0 7 20,0-5-119,0 6 99,0 0 0,0-4-66,0-1 0,0-4 19,0 5 1,0-6 26,0 6 0,0-5 35,0 4-50,0-6 33,0 10-29,0-5 99,0 6 0,1-5-74,4 1 227,-4-7-207,6 10 1,-7-10 5,0 6 0,1-4-62,4 5 79,-3-7-46,4 9 1,-6-9 20,0 7 0,2-5-45,2 4 0,-2-4 28,3 4 1,-4-4 101,-1 5-56,0-7 1,2 9-24,3-2 1,-4-2-18,4 1 1,-4-4 11,-1 4 1,0-4-17,0 5 1,5-6 17,0 6 1,0-5-29,-5 4 1,0-4 18,0 4 0,0-4 37,0 5 1,0-6-14,0 6 1,0-6-2,0 6 77,6-7-89,-4 10 1,4-10 5,-6 6 29,0-5-91,0 8 1,1-9 76,4 7-141,-3-7 57,4 10 50,-6-12 36,0 12-45,6-5 0,-4 1 10,3 1-6,-4-7 0,1 8-4,3-6 0,-4 1 8,4-1 0,-3-2-21,-2 6 6,0-5 1,1 7 9,4-7 0,-4 3-14,4-3 11,-3-2 12,-2 11 0,4-10-10,1 6 24,0-6-22,-5 10 0,5-10-53,-1 7-3,1-7 0,-3 5 44,3-4-1,-4-2-1,5 11 1,-1-10 14,0 6-31,0-6 137,1 10-115,-4-5 60,10 6 1,-9-4-43,7-1 1,-7-4-2,2 4 1,1-4 9,-1 5 0,1-7 7,-1 1 74,-4 4-90,12 0 0,-11 2 176,2-1-164,4-6 1,-5 5 39,7-3-103,-7-3 0,5 9 66,-3-7 1,-4 3-75,4-3 0,-2-2 81,2 3-158,-4 3 1,11-5 109,-8 6 1,3-6-32,-3 2 18,-2 3 0,9-5 41,-6 7 0,1-7-5,-1 2 0,-4-2-17,4 2 13,3-4 1,-5 7-8,7-3 25,-7-4-23,9 6 0,-8-6-2,5 4 0,-6-3 0,5 4 48,-3-6-48,-4 6 6,12-4-6,-11 4 1,9-4 3,-7 2 1,3-2 27,-2 3-22,-4-4 47,12-1 1,-10 5 26,6 0-38,-5 0 1,3-5-28,-2 0 1,-3 1 28,2 4-35,4-4 0,-4 6 43,5-7-53,-6 0 35,3 6-42,1-4 32,-6 4-17,12-6 0,-11 2-44,2 2 57,4-2-19,-6 4 5,10-6 0,-8 0 80,5 0-79,-6 0 0,5 0 118,-3 0-95,-4 7 9,12-6 0,-10 5-83,7-6 63,-7 0 1,5 2-35,-3 3 50,-4-4-108,12 6 76,-12-7-27,12 0 1,-10 4 10,7 1 97,-7 0-71,9-5 1,-8 5-4,5-1-10,-6 1 7,10-5 1,-10 5-32,7 0 38,-7-1-31,9 3 0,-9-6 8,7 4-6,-7 3 7,10-7 1,-10 10 3,6-6 0,-5 1-1,0-1 1,-1-3 0,2 3 0,-3-2-21,2 1 0,0-2 19,0 3 1,-2-2 0,3 2 0,-2-4-6,2 4 10,-4-3-38,6 4 30,-1-5 1,-5 7-1,4-3 0,-2-3-5,2 2 16,-3-2 0,6 0-14,-4 2 6,-2-2 0,6 4 3,-4-6 0,-2 7 1,6-6 8,-3 4 1,-4-2-12,4 2 2,3-4 0,-7 7 0,4-3 98,3-3-94,-6 4 1,9-5 159,-6 4-132,-1-3-3,3 4 0,-4-1-38,6 0 29,-6-1 0,5 1-24,-3 0 40,-3 0-69,10 1 0,-9-3 42,7 6-49,-7-5 36,10 8 1,-10-9 54,6 7 111,-6-7-153,10 10 0,-11-10 0,2 6 1,3-4 26,-3 5-63,1-7 67,2 9-90,-6-4 1,10 2 58,-6-1 0,0-4-60,-5 4 51,0-5 0,1 7-8,4-7 54,-3 7 1,4-7-46,-6 5 44,0-6-35,6 10 0,-4-10-19,2 7 21,-2-7 0,-2 5-52,0-4 35,0-2 1,5 6 7,0-3-16,-1-4 0,-4 7 5,0-3 7,0-4-1,7 12 1,-6-10 2,4 7-2,-3-7 0,-2 9 1,4-8 0,1 5-1,0-6 0,-5 10 0,1-7 0,4 4 0,-3-2-7,2-4 1,-2-1 5,-2 7 1,2-5-32,2 4 25,-2-6-4,4 10 11,-6-5-5,6 6 1,-4-5 26,3 1-28,-4-7 50,-1 10 1,2-7-40,3 4 0,-4-3 0,4-2 1,-3-2-4,-2 7 0,0-5 1,0 4-77,0-6 77,0 10 1,0-10-16,0 6 0,0-4-1,0 5 49,0-7 1,0 5-48,0-4 103,0-2-79,0 11 11,0-12-30,0 12 35,0-11-128,0 10 1,0-9 100,0 7-38,0-7 15,0 10 0,0-10 43,0 6 0,0-4-22,0 4 7,0-5-5,0 8 0,0-9-3,0 7 1,-2-7-81,-3 2 78,4 3-8,-6-7-9,7 12 34,0-5 0,0 0-27,-6 4-26,4-4 0,-4 2 34,6-1 0,0-4-146,0 4 132,-6-5-38,4 8 1,-6-9 24,4 7 0,2-5 0,-3 4 48,4-6 0,-1 8 4,-3-6 1,4 1 75,-4-1-111,4-3 101,-6 10-74,6-10 8,-12 10 0,11-8 3,-2 5 0,0-6-102,0 2 91,2 3 1,-6-5-295,4 7 98,2-7 155,-4 9 1,1-9 41,0 7 0,-1-7-63,1 2-42,4 3 0,-7-2 67,3 4 0,3-3-3,-2-2 0,-3-2-9,3 7 1,-3-5-43,2 4 60,4-6 0,-7 8-17,3-6 1,2 1 9,-6-1 0,5-2-38,0 7 109,-4-7 0,5 8-66,-7-6 1,5 1 56,-4-1 0,6-2 12,-2 6 13,-3-5-55,0 8 1,-1-9 5,-1 7 45,7-7 0,-8 5-47,6-3 0,-1-4-9,1 4 25,4-4-52,-12 6-16,11-6 16,-10 12 1,9-10-5,-7 7 28,7-7 1,-5 8-55,3-6 0,2 1 41,-6-1 0,6-2 22,-2 6 1,2-6-21,-2 2 41,3 3 0,-9-5-26,7 7 0,-3-7 4,3 2 1,2-2 3,-3 2-7,-3-4 0,2 7 24,-3-3 0,1-4-15,3 4-3,3-3-4,-10 4 1,9-4-13,-7 2 1,5-2 4,-4-2 0,6 1-1,-2 4-38,-3-3 0,5 6 35,-7-4-52,7-2 0,-5 4 39,4-6-120,2 7 96,-11-6-67,12 12 76,-12-12 20,12 12 0,-11-10 8,8 7 0,-3-7-51,3 2 73,2 2-32,-11 1 0,10 2 43,-6-1 1,6-4-50,-2 5 16,-3-7 1,5 8-2,-7-6 4,7 6 0,-8-8-126,6 6 107,1-6 31,-3 10 0,6-10-24,-4 7 1,2-7 69,-2 2-66,4 2 0,-6-3 25,7 5 0,-1-4-124,-4 4 100,3-6-10,-4 10 1,6-10 11,0 7 0,-2-6 20,-2 6-38,2-7-1,-4 10-1,6-5 46,0 6 0,-2-2-11,-2-2-7,2 3 15,-4-6-21,6 8 15,0-1-9,0 0 0,-2-1 3,-3-4 0,4-1-3,-4-3 0,3-2 5,2 7 1,0-6-6,0 6 1,0-6-1,0 6 1,0-5 17,0 4 0,0-4-16,0 4 1,0-4 17,0 5-11,0-7 15,-6 9-13,5-4-6,-6 7 0,7-6-2,0 0 1,0-4-1,0 5 0,0-6-12,0 6 1,0-5 11,0 4 0,0-4-9,0 4 0,-5-4 8,1 5 1,-1-6 67,5 6-65,0-1-8,0 5 15,0 1-12,0-1 1,0-5-7,0 1 0,0-5 11,0 4 0,0-4-13,0 4 1,0-4 8,0 5 0,0-6 26,0 6-27,0-1 1,0 1 8,0-1 1,0-4-8,0 4 0,0-4 0,0 5 1,0-6-10,0 6 16,0-7-31,0 10 0,0-10 23,0 6 1,0-4-46,0 4 39,0-5 0,0 4 2,0-4 0,0-1-7,0 7 4,0-7 1,0 5 8,0-3 0,-2-2-12,-2 6 17,2-6-10,-4 10 1,6-10 9,0 7-10,0-7 4,0 10 1,0-10-4,0 6 1,0-6 1,0 5 1,0-3-3,0-3 2,0 10-1,0-4 0,0 2-44,0-1 43,0-6 0,0 10-3,0-12 2,0 12 1,0-10 91,0 7-90,0-7 1,0 5 52,0-4-45,0-2 0,0 6-13,0-3 25,0-4-21,0 6 0,0-1-10,0-4-9,0 4 15,0 0-28,0-4 0,0 6 27,0-4 5,0-2-8,-7 4 6,6 1-14,-5-6 0,6 12 0,0-12 0,0 7 5,0-3 27,0-3-25,0 10 16,0-10 0,0 6-16,0-4 11,0-2 1,0 6-101,0-3 73,0-4 34,0 12-26,0-12 27,0 12 0,0-10-30,0 7 2,-7-7 10,6 10 1,-6-10 54,7 6-49,0-6-12,0 10 1,0-10 1,0 7 1,0-6 1,0 6 20,0-7-23,0 10 21,0-5 0,0 1 4,0 0 1,0-4 2,0 5 0,0-6 7,0 6 0,0-5 30,0 4 28,0-6-56,0 10-21,0-5 30,0 6-44,0 0 34,0 0-26,0 1 0,0-1-13,0 0 0,0-4-23,0-1 30,0 1 1,0 4 5,0 0 0,0-5 3,0 1-3,0-1 1,0 6 5,0-1 1,0-5-7,0 1 1,0-5 19,0 4 48,0 0-26,0 6 0,0-1-36,0 0 0,0-4 7,0-1 1,0-4-19,0 4 1,0-4 18,0 5 1,0-1-24,0 5 1,0-4 24,0-1 13,0 1 0,0 4 225,0 0-236,0 0 0,0 1 35,0-1-24,0 0 1,0 0 33,0 0 0,0-4-24,0-1 0,0-4-56,0 5 54,0-1 0,0 5-43,0 0 0,0-4 17,0-1 0,0-4 1,0 5 0,0-1-31,0 5 0,0-4 33,0-1 0,0 1-30,0 4 1,0-5 28,0 1-19,0-1 0,-4 6 14,-1-1 0,0-5-10,5 1-134,0-1 132,0 5 1,-5 1 9,1-1 0,-1-5-21,5 1 132,0-1-119,-6 6 0,4-1 21,-3 0 0,-1-5-13,1 1 0,0-5 42,5 4 0,-1-6-24,-4 2-12,4 3-151,-6 0 151,7 0-45,-6 4 24,4-10-20,-4 4 12,6 1 14,-6-6 1,4 7 6,-3-3 6,4-4 123,-6 12-126,6-11 1,-10 6 72,6-4 0,-1-2-53,1 3-49,3-4 1,-5 4 63,2 0-40,3-1 1,-9-2-39,6 3 50,-6-4 0,8 6 27,-6-7 1,6 1-34,-2 4-9,-3-4 0,5 6 8,-7-7 1,6 0-68,-6 0 86,7 6-125,-10-4 95,12 4 0,-12 0 1,10-4 40,-7 3 0,7-2-43,-1 2 1,0-4 106,0 4 0,0-4-80,-5-1 8,6 0 1,-5 2 3,3 3 1,2-4 19,-6 4-47,5-3 1,-3-2-5,2 0 1,2 0-53,-7 0 71,7 6-54,-10-4 39,5 4 0,-1-6-11,-1 0 6,7 6 62,-9-4-11,4 4 9,-6-6-68,-1 0 33,1 0-72,0 0 66,0 0-53,-1 0 36,1 0-26,0 0 9,0 6 8,0-4-47,-1 4 47,1-6-7,0 0 1,4 0 8,1 0 0,4 0-87,-4 0 63,6 0-31,-10 7 1,10-6-48,-7 4 0,6-3 44,-6-2-22,7 0 14,-10 0 147,5 6-109,-6-5 1,5 6 69,-1-7-83,7 0 104,-10 0 1,10 1-3,-6 4-43,6-3-47,-10 4 0,10-6 34,-7 0-70,7 0 1,-5 0 47,4 0 14,2 0-3,-4 0 0,4 0-2,-3 0-105,4 0-14,-6 6 125,7-4-39,0 4 103,-6-6-98,5 7 7,-6-6-9,7 5-128,-6 1 74,4-6-8,-4 12 162,6-11-88,-6 10 1,4-9 102,-3 7-121,4-7 46,1 10 0,0-10 0,0 6 1,0-4-79,0 4 74,0-5 4,0 8 1,-2-5-5,-2 2 0,2-1-6,-3-3 0,4-2 29,1 6-26,0-6 0,0 5 17,0-3-15,0-3-8,0 10 0,0-9 22,0 7-21,0-7 28,0 10 0,0-10-22,0 6 29,0-5-21,0 8 0,0-9 10,0 7-7,0-7 7,0 10 0,0-10-3,0 6-3,0-6 0,0 5 0,0-3 0,0-2 0,0 7-19,0-7 18,0 9 1,0-8-2,0 5 1,0-6 1,0 10 6,0-11 2,0 10 94,0-10-93,0 10 76,0-10-62,0 11 6,0-12-12,0 12 0,-2-12-33,-3 4 0,4-2-154,-4 2 179,3-3-127,2 10 95,0-10 5,0 10-25,0-10 71,-6 11-63,4-12 166,-4 12-23,6-12 1,-1 7-86,-4-3 18,3-3 3,-4 4-80,6 0 1,-2-4 79,-2 3-184,2 3 128,-4-7-20,-1 12 48,6-12 1,-7 10-26,3-6 1,4 1 113,-4-1-103,3-3 0,-2 6 16,-1-4-9,0-2 1,3 4-11,-2-6 0,2 2-20,-3 3 35,4-4-34,-5 6 24,4-7-23,-4 6 17,-1-5 1,6 6 1,-7-7-1,3 0 1,4 1-11,-4 4 76,3-3-64,-4 4 14,4-6-7,-10 0-69,10 0 0,-9 2 63,6 2 0,-1-2-118,1 3 109,4-4 1,-7-1-131,3 0 90,3 0 47,-10 0 44,10 0-64,-10 0 0,8 0 42,-5 0 1,6 2-32,-2 2 1,2-2-189,-2 3 189,4-4 0,-10 1-112,6 3 0,-2-4 91,3 4 0,1-2-152,-7 2 215,7-4 1,-5 11-117,3-8 200,4 1 0,-7-3-169,3 2 181,3-2-122,-10 4 1,9-6 93,-7 0-77,7 0 1,-8 2-41,6 3-137,1-4 169,-3 5-36,6-6 8,-12 0 21,11 0-21,-10 0 0,9 0 43,-7 0-38,7 0 15,-10 0 1,10 0 70,-6 0-67,6 0-5,-10 0 0,10 0 5,-7 0-14,7 0 1,-5 0 17,3 0-11,4 0 0,-12-6-18,12 5-4,-12-6 17,11 7 1,-5-5-6,2 1 4,3-1 1,-6 5-4,4 0 1,2-2 1,-3-2-41,4 2 39,-6-4-8,6 6 0,-7 0-49,3 0 47,4-7 2,-6 6 1,6-5-8,-4 6-43,3 0 35,-4 0 49,0 0-44,4 0 49,-11 0-26,12-7 1,-7 6 7,3-4-8,4 3 1,-7 2-3,3 0 13,3 0-12,-4 0 1,5 0-2,-4 0-2,3 0 1,-4-6 1,4 4-72,-2-2 67,2 2-75,-4 2 64,6 0 19,-7 0-30,6 0 51,-6-6-23,7 4 0,-1-4 6,-4 6 14,4 0-23,-6 0 9,7-6-4,0 4 32,0-4 1,-1 4-31,-4-3 93,3 4 1,-4-7-67,6 3 32,0 4 1,-2-10-85,-2 6 1,2-2 71,-3 3-56,4 2 48,1-4-136,0 0 99,0 4-244,0-4 1,0 4-480,0-3-583,0 4-463,0-6 669,0 7-84,0 0 757,0-6 1,5 3-775,-1-7 1194,7 1 0,-3-12 0,6-1 0</inkml:trace>
  <inkml:trace contextRef="#ctx0" brushRef="#br0" timeOffset="6">19991 12397 7390,'-8'0'868,"1"0"-610,7 0 128,0 0-120,-6 0-72,4 0 11,-4-7 2,6 6-85,0-5 1,-1 4 92,-4-3-71,3 4 83,-4-6-159,6 1 1,0 3 7,0-7 0,-2 7 29,-2-2 1,2 2 24,-3-1 61,4 2-170,1-11 0,-2 12 145,-3-4-161,4-3 70,-6 7 1,6-11-75,-4 8 56,4-1 1,-6 3 32,7-2 0,-1 2 14,-4-3-45,3 4 0,-6-4 13,4 0 43,2 1 28,-4-3-19,0 6-84,4-6 77,-11 1-183,12 4 1,-7-5 35,3 2 100,4 3-105,-6-4 63,1 0 156,4 4-148,-10-4 207,10-1-209,-11 6 1,12-7 0,-5 5 95,-1-2-142,6 0 55,-6 5 1,6-4-98,-4-1 127,3 0-205,-4-1 167,0 4-126,4-10 94,-4 10 0,1-6-37,0 3 30,1 4 1,2-10 3,-3 6 31,4 0 0,-6 4-27,7-4 93,0 3 0,-1-6-71,-4 4-22,4 2 0,-6-6-22,7 3-92,0 4 66,0-12 0,-1 12-1,-4-4-4,3-3 19,-4 6 30,6-10-35,0 4 366,-6 0-67,4-5-207,-4 12 65,6-12-34,0 12-159,-7-12 115,6 11 0,-5-6-206,6 4 167,0 2 0,-2-9-64,-3 6 54,4 1 9,-6-3 0,7 4 33,0-6 39,0 5-14,0-8-39,0 10-33,0-4 44,0 6-83,0-6 75,0 4-49,0-11 1,0 10 18,0-6-3,0 6 124,0-10-113,0 11 1,0-6 82,0 4-75,0 2 1,0-6-29,0 4 6,0 2 1,0-6-21,0 3 35,0 4-6,0-6-54,0 1 55,0 5 17,0-12-28,0 11 93,0-10 1,0 9-71,0-7 54,0 7 0,0-5-42,0 3-8,0 4 1,0-7-167,0 3 165,0 3 1,2-4-110,3 6 0,-4-1 77,4-4-18,-3 3 9,-2-4 9,0 0 86,0 4 0,1-9-77,4 6 28,-4 0 0,6 4-9,-7-4-5,0 4 11,0-12-32,0 11 11,0-10 7,0 4-15,6 0 10,-4-5 0,4 10 2,-6-6 0,0 5 0,0-8 0,0 4 0,0-2 0,0 1 0,0 4 0,0-4 0,0 4 0,0-4-21,0 5 19,0-8 3,0 10-56,0-10 25,0 4 0,0-2 22,0 1 15,0 6-24,0-4 7,0 1 63,-6-2-62,4 0 39,-4-5-30,6 12 7,0-5 1,-2 1-25,-3 0-7,4 0-1,-5-1 10,6 4 11,0-4 1,0 5-7,0-4 20,0 3-22,-7-4 24,6 0-11,-6 4 5,7-11-3,0 12-1,0-12 5,0 12 0,0-7 8,0 3 63,0 3-68,0-10 44,0 10-34,0-10 46,0 10-37,0-11 33,0 12-60,-6-12 5,4 12-1,-4-12 15,6 11-16,0-10 9,0 10 17,-6-4 1,4 4 25,-2-3-16,2 4-38,-4-12 0,4 12 3,-4-6 3,-1 1 0,4 4-9,-6-2 13,6-4-47,-4 6-39,1-4 70,4 0-18,-10 4 0,9-4 0,-5 4-21,1-3 40,3 4 1,2-6 1,-3 7 11,4-6-25,-12 5 29,12-6 0,-6 6-19,7-4 20,-6 3-12,4-4 1,-6 1-3,4 1 50,2-1 0,-4 3-26,6-3 14,0 4-32,0-12 0,-2 12 45,-3-4-26,4-3-1,-5 0-25,6 0 3,0-4-48,-7 4 55,6 0-38,-6-5 30,7 12 1,-1-10-11,-4 6 0,3-2 3,-2 3 3,2 2 0,2-6 11,0 4 0,-1 2-10,-4-3 1,3 2 1,-3-2 0,4 4-4,-5-12 4,4 12 0,-6-7-2,3 3-1,4 3-1,-6-4-1,1 0 13,5 4 15,-12-11-23,5 12 7,0-5 1,0 4-6,3-3-2,4 4 1,-7-6 23</inkml:trace>
  <inkml:trace contextRef="#ctx0" brushRef="#br0" timeOffset="8">18526 10377 14698,'0'1'13,"0"-1"104,0 0-77,0 6-168,0-4 162,0 4-170,0-6 454,0 0-397,0 7 25,0-6 63,0 5-43,0-6 29,0 0 72,0 7-64,0-6-1,0 6 6,0-7-115,0 0 97,0 6 1,-6-4-4,4 4 33,-4-6-31,6 0-60,0 0 62,0 6 14,0-4-13,0 4 1,0-6 30,0 0-24,0 6 11,0-4-9,0 4-23,0-6-12,0 0-4,0 7-59,0-6 75,0 6 33,0-7-38,0 0 76,0 6-70,0-5 139,0 6-45,0-7-54,0 6 57,0-4-39,0 4-53,0 0 49,0-4-53,0 4 1,0-4 40,0 2-46,0-2 33,0 4-4,0 1 39,0-6-39,0 12 0,0-10 54,0 7-42,0-7 12,0 3-22,0 0 0,0-3 7,0 7-2,0-7 1,0 5 6,0-3-21,0-4 1,0 7 20,0-3-42,0-3 33,0 4-27,0 0 15,0-4 5,0 10 1,0-8-9,0 5-2,0-6 15,0 10 1,0-10-6,0 6-3,0-5 4,0 8-62,0-10 36,0 10-5,0-10 24,0 11 1,0-10-6,0 6 20,0-5-26,0 8 33,0-10-22,0 10 0,0-8 20,0 5-12,0-6-2,0 10 0,0-10 102,0 6-84,0-5 0,0 3 75,0-2-81,0-3 0,0 6-32,0-4 53,0-2-175,0 4 111,0 1 6,0-6 1,0 7-45,0-3 29,0-4 1,0 7-10,0-3 12,0-3 1,-2 6-27,-2-4 13,2-2 73,-4 11 0,6-10-54,0 6 42,0-6 8,0 10 0,0-10-33,0 7 40,0-7-28,0 9 14,0-4-12,0 7-2,0-1 1,0-5 2,0 1 0,0-6 0,0 6 1,0-5 95,0 4-89,0-6 8,0 10-9,0-5 0,0 1-24,0 1 36,0-7-45,0 10 19,0-6 12,0 1-13,6 5 0,-4-10-3,2 7 32,-2-7-22,-2 9 215,6-10-205,-4 11 1,6-10 72,-4 6-63,-2-6 1,4 5-7,-6-3-64,7-3 91,-6 10-95,12-10 70,-12 11 36,12-12-49,-11 12 111,10-12-108,-10 12 0,6-10 17,-3 7 25,-4-7 0,7 8-28,-3-6 0,-4 1-20,4-1 0,-2-2 42,2 6-77,-3-6 48,4 10 1,-1-10 7,-1 7 0,3-7 37,-3 2 8,-2 2-38,4-5-14,1 11-31,-6-12 1,10 7 50,-6-3-79,0-4 57,-5 6 0,5-6-18,-1 4 3,1-3 0,-3 6 69,2-4-56,-2-2 1,6 4 7,-3-6-34,-4 7 35,12-6-42,-12 12 28,12-12 1,-11 7-12,2-3 0,-1-3-13,2 2 16,-3-2 1,6 3-3,-4-1 4,-2 1 0,4-3 0,-6 2 0,7-2 0,-6 6 0,4-3 0,-2-4 0,2 4 0,-4-2 0,4 2 0,-3-4 0,-2 12 0,1-11 0,4 2 0,-3-2 0,4 0 112,-6 2-103,0-2 37,0 4-36,0 0 0,0-2-4,0 5 8,0-6 1,5 5 40,-1-3-72,1-4 41,-5 12-57,0-11 47,0 10-36,0-10 28,0 11-9,0-12-1,0 12 0,0-10 2,0 6-1,0-5 3,0 8 0,0-9-1,0 7 1,0-5 1,0 4 14,0-6 1,0 5 16,0-3 0,0 3-20,0 0 0,0 0 19,0-4-29,0-2 0,0 6 2,0-3-14,0-4 0,0 7 25,0-3 135,-6-4-112,4 6 17,-4-1-48,6-4 1,-2 5 15,-2-2-58,2-3 74,-4 4-126,6-6 103,-7 6-51,6-4 0,-7 4 27,3-6-9,4 0 26,-6 7-17,1-6 20,4 5-19,-4-6 19,0 0-12,4 0 1,-6 0 2,4 0-3,2 0 0,-6 2 0,3 3 0,4-4 0,-7 6 0,3-7 0,4 0 0,-6 0 0,6 0 0,-4 0 0,3 0 0,-4 0 0,4 0 0,-2 0 0,2 0 0,-4 0 0,6 0 0,-5 1-67,0 4 49,1-3-1,-3 4 5,6-6 8,-6 0 1,6 0-11,-4 0 41,3 0-31,-4 0-29,6 0 0,-1 0-20,-4 0 1,3 2 32,-3 2-9,4-2 15,1 4 1,-2-6 4,-2 0-26,2 0 56,-4 6 1,4-4-214,-3 3 184,4-4 0,-6 1-10,7 3 0,-1-4-19,-4 4 3,4-3-14,-6 4 20,7-5 0,-1 11 3,-4-8 0,3 3 25,-2-3 64,2-2-81,2 11 38,0-12 1,0 7-33,0-3 24,-6-4 0,4 7-12,-3-3 9,4-3-6,1 4 3,0-6 79,0 6-82,0-4 12,0 4 0,0-4-1,0 2-18,0-2 24,0 4-21,0-6-3,0 0 5,0 7 114,0-6-104,0 6 84,0-7-168,0 0 63,0 6 12,0-5-16,0 6-62,-7-7 68,6 0-97,-5 0 99,6 0-195,0 0 220,0 6-55,0-4 85,0 4-61,0-6 1,0 2 43,0 2-47,-7-2 41,6 4-16,-6-6 44,7 0 0,0 2-47,0 2 3,0-2-21,0 4 23,0-6-42,0 0 23,0 7 4,0-6-4,0 6 1,0-6-25,0 4 26,0-3 12,0 4-13,0-6 14,0 0-11,0 6 7,0-4-6,0 4 11,0-6-9,0 0 1,0 6 0,0-4 0,0 4 0,0-6-1,0 0-36,0 7 32,0-6 0,0 7-11,0-3 29,0-4-10,7 6 84,-6-7-65,6 6 4,-1-4-14,-5 10-9,6-10 1,-7 6 24,0-4-54,6-2 3,-4 4 29,4 1 73,0-6 0,-4 7-48,3-3-1,3-4-7,-7 6 36,5-1 1,-4-4-36,3 2 1,-4 0-53,4 0 18,-3-2 15,4 4-10,-4 1 0,5-6 15,-2 4-14,-3-4 0,4 1 3,-6 3-16,6-4 17,-4 6 0,4-6 1,-6 4 1,2-3-5,3 2 7,-4-2 25,6-2 1,-6 5-25,4-1 30,-4 1-22,6-5 101,-7 6-84,6-4-47,-4 4 16,10-6-1,-10 7 1,6-6-7,-3 4 18,-4-3-59,5 4 46,1-5-37,-6 6 36,12-7 1,-11 1 33,2 4-14,4-3 1,-5 4 5,7-6-23,-7 0 5,3 0 0,-4 0-3,3 0 1,-4 2 5,4 2 0,-2-2-20,2 3 18,-4-4-13,6-1 1,-6 0 10,4 0 3,-3 0 1,6 0 11,-4 0-15,-2 6 6,4-4 0,-4 4 0,2-6-17,-2 0 17,4 0-20,-6 0 9,7 7-1,-6-6 0,6 6 1,-6-7 1,4 0 1,-4 0-1,6 0 1,-7 6 0,1-5 0,4 4 0,-3-3 0,4-2 0,-4 0-5,2 0 0,-2 6 4,4-4-81,-6 4 72,0-6-5,0 0 6,0 6 0,2-4 40,3 3 37,-4-4-70,5-1 15,-6 0-3,0 7-18,0-6 23,0 5-56,0 1 42,0-6-14,0 6 11,0-7 0,0 1-2,0 4 4,0-3-8,0 4 0,0-5-19,0 4 24,0-3 3,0 4 1,0-4-9,0 2 12,0-2 1,2 4-16,3-6 5,-4 7 6,6-6-1,-7 12-66,0-12 55,0 6-37,0-1 27,0-4 38,0 4 19,0-6 1,0 2-44,0 2 81,0-2-66,0 4 27,0-6-20,0 0-14,0 6-10,0-4-42,0 4-113,0-6 56,0 0 41,-7 7 18,6-6 22,-6 6 0,6-7-41,-4 0 47,4 0-38,-6 6 10,7-4 44,0 4 1,-1-6 7,-4 0-16,3 6-21,-4-4 98,6 4-78,0-6-55,0 6 66,-6-4-126,4 4 120,-4-6 1,6 2-19,0 3-18,0-4 21,0 5 1,0-4 8,0 3-22,0-4 45,0 6-19,0-1 0,-2-4-3,-3 2 0,4-1 7,-4 2-11,4-3 19,1 4 1,0-4-21,0 2 37,0-2 0,0 6-27,0-3 99,0-4-86,0 6 187,0-7-31,0 0-48,0 6-71,0-5 34,0 6-163,0-7-425,0 0 453,0 6 11,0-4-6,0 4 31,0-6-25,0 0 90,0 6 1,1-4-47,4 3 0,-4-2 74,4 2-69,-3-4 9,-2 5 0,1-4 57,4 3-29,-3-4 1,4 7 9,-6-3 0,2-3-20,2 2 23,-2-2-10,4 4 212,-6-4-187,0 4 55,7 0-96,-6-4 1,5 6 10,-6-3-308,0-4 298,0 6 0,-1-3-264,-4 1 227,4 0 1,-7-1-31,3 1 12,3 0 1,-6-5 106,4 0 0,2 2-79,-3 2 0,2-2 20,-2 3 16,4-4-19,-12-1 1,10 0-19,-6 0 17,5 0-23,-8 0 1,9 0 6,-7 0-21,7 0-56,-10 0 71,6 0-51,-8 0 0,6-1 28,-1-4 49,7 3-33,-9-4 0,8 4 45,-5-2-55,6 2 79,-4-4-32,1 6 2,5-7 26,-12 6-33,11-5-9,-10 6 6,10-7-19,-11 6 0,10-6 17,-6 7 1,6-1-2,-2-4 1,2 3-7,-2-2 3,3 2-6,-10 2 10,10 0-25,-10 0 24,10 0 20,-11 0-26,12 0 0,-7 0-11,3 0 8,4 0 0,-7 0 3,3 0-37,3 0 22,-4 0-21,0 0 28,4 0 1,-6 0 1,3 0-12,4 0 1,-7 0-62,3 0 7,4 0 57,-6 6 0,6-4 0,-4 3 1,3-2-4,-2 2 0,1-4-91,-2 4 84,3-3 1,-6 2-32,4 1 6,2 0 98,-11 1-43,12-4-36,-5 4 71,-1 0-56,6-4-50,-6 4 53,7 0 22,0-4-26,-6 4 19,4-6 0,-4 2-27,6 3 1,0-4-42,0 6 46,0-1 26,0-5 1,0 7-25,0-3 30,0-3-23,0 10 0,0-8 6,0 5 5,0-6-5,0 10 1,0-10 11,0 6-13,0-5 1,0 3 4,0-2-5,0-3 1,0 6 5,0-4-4,0-2 0,0 6 2,0-3-1,0-4-1,6 12 25,-4-12-24,4 12 0,-6-10 25,0 7 1,2-7-19,3 2 64,-4 3-49,6-1 0,-7 3 31,0-1-6,6-5-23,-5 8 1,6-9-60,-7 7 68,6-7-57,-4 10 1,4-10 32,-6 6 1,2-6-16,2 2 0,-2-2 11,3 2 10,-4-3 0,1 9 0,2-7-7,-2 1 0,4 1 1,-6-2-8,0 5 0,5-4-33,0 4 39,0-6-25,1 4 14,-5-1 1,7-4 0,-3 2 0,-3 4 1,6-6 1,-4 3 0,-2-2 0,3 2 0,-4-4 0,1 7-54,3-3 52,-4-4 0,7 6-15,-3-7 1,-4 1 12,4 4 0,-2-3-8,2 2 6,-3-2 0,5 3-29,-2-1 2,-3 1 19,10-5 35,-10 0-22,4 6 3,1-4-7,-6 4 1,7-6-42,-3 0-28,-4 7 60,6-6-77,-1 6 76,-4-7 0,6 1-4,-4 4-20,-2-4 8,4 6 0,-4-7 30,3 0-21,-4 0 23,5 0 1,-4 1 5,3 4-1,-4-3-10,6 4 0,-6-6 16,4 0-15,-3 0 1,4 2 22,-6 2-20,0-2-1,0 4 4,6-6 2,-4 0-51,4 6 1,-4-4 35,2 3-168,-2-4 147,4-1 43,-6 0-54,0 7 59,7-6 23,-6 6 0,7-7-61,-3 0 181,-4 0-148,6 0 71,-1 0-48,-4 0-58,10 0 38,-10 0-10,4 0 1,-4 0-39,2 0 39,-2 0 0,4-2 3,-6-3 1,2 4-8,3-4 1,-4 2-2,4-2 4,-3 3 20,-2-4 0,4 5-9,1-4-23,0 3 7,-5-4 0,0 4-4,0-2-13,6 2 20,-4-4-13,4 6 10,-6-7-5,6 6 5,-4-5 0,4-1 0,-4 6 0,3-4 0,-4 3-36,5 2 34,-6-6 1,2 4-6,3-2 1,-4 2 5,6 2-4,-7 0 1,1-1-4,4-4 17,-3 3 6,4-4-9,0 6-6,-4 0 1,4 0-1,0 0 0,-4 0 0,11 0 15,-12 0 1,7 0 58,-3 0-62,-4 0 0,7 0 23,-3 0-25,-3 0 1,6 0 7,-4 0 1,-2 0 12,4 0 0,-4 0-3,3 0-4,-4 0 5,5 0-11,1 0-30,-6 0 32,6 0-51,-7 0 45,6 0-27,-4 0 20,4 0-34,0 0-8,-4 0 0,4-2 27,-6-2 12,6 2-14,-4-4-43,4 6 39,1 0-21,-6 0-27,6 0 46,-1 0 59,-5 0-46,6 0 0,-6 0 30,4 0-34,-3 0 60,4 0-52,-6 0 1,2 0 11,2 0 8,-2 0-10,4 0 42,-6 0-53,0 0 1,5 1 8,0 4-16,-1-3 16,-4 4-10,0-6 0,0 1-2,0 4-6,0-3 136,0 4-102,0-6 1,0 2 72,0 2-71,0-2-29,0 4 23,0-6 0,0 2-19,0 3 29,-6-4-22,4 6 0,-4-6-34,6 4 41,-6-4-33,4 6 0,-6-7 29,4 0-19,2 6 16,-4-4-29,-1 4 16,6-6 0,-7 5 1,3-1-37,4 1 38,-6-5 1,1 0 1,4 2-5,-2 2 12,2-2-4,-4 4 0,4-6 0,-6 5-1,4 0 2,2 0 9,-4-5 1,6 1-11,0 4 0,-2-4-6,-3 4 5,4-3 1,-6-1-3,7 4 4,0-3-117,0 4 79,0-6-11,0 6 50,0-4 0,-4 6-30,-1-3 79,0-4-64,5 5 1,0-4 20,0 3-9,0-4 15,0 6-58,0-1-14,0-4 25,0 10 13,0-10 0,0 4-9,0 0 14,0-4 4,0 4 1,0-4 21,0 3 1,2-4-19,3 4-4,-4-3 14,5-2 1,-6 1-13,0 4 16,0-4-12,0 6 0,0-6-11,0 4 9,0-3-82,0 4 46,0-6-9,0 6-11,0-4 32,0 4 57,0 1-64,0-6 43,0 5-28,0-6 130,0 7-104,0-6 1,0 6 1,0-6-3,0 4 3,0-3-93,0 4 85,0-6 0,0 1-29,0 4 15,0-3-65,0 4 68,0-6 0,0 2 27,0 2 6,0-2-40,0 4 44,0-6-33,0 7 17,0-6-9,0 5 8,7-6 42,-6 7 4,6-6-56,-7 6 13,0-1-17,0-4 0,1 4 12,4-6 1,-3 2-11,2 2 17,-2-2-26,-2 4 1,1-6 6,4 0-5,-3 6 8,4-4 2,-6 4 0,2-6 0,2 0 0,-2 2 0,3 3 0,-4-4 0,-1 6 41,7-7 49,-6 0-38,6 0 0,-6 0 178,4 0-184,-4 0 97,6 0-102,-1 0 1,-3 0-50,7 0 101,-7 0-152,3 0 68,0 0-15,-4 0 76,11 0-44,-12 0 30,12 0-42,-11 0 1,9-2 68,-7-3-30,1 4-45,1-6 1,-2 7 7,5 0-4,-6 0 17,10 0 1,-10 0-14,6 0 0,-5-1 32,0-4-15,-2 3 172,4-4-176,-4 6 1,6 0 66,-4 0 1,-2-1-18,3-4 21,-4 3-12,6-4 0,-6 4 8,4-2-14,-3 2 0,-1-9 23,4 6-165,-4 0 112,6-1 1,-6 3-199,4-6 138,-3 5 0,4-4-20,-6 4 25,0 2 1,2-6 4,2 4-1,-2 2 2,4-4-12,-6-1 25,7 6-36,-6-6 23,5 1-8,-6 5 0,0-7 24,0 3 1,2 3-16,3-2-3,-4 2 7,6-4-11,-7 4 0,0-6 3,0 3 0,1 4-2,4-4 5,-3 4 0,4-1 2,-6-3-6,0 4 1,0-6 0,1 3-1,4-1 4,-3 0-5,4 5 1,-6-1 2,0-4 0,2 3 5,2-3 70,-2 4-70,4 1 0,-4-5 11,3 0-7,-4 1 11,6 4-3,-7 0-28,0 0 26,6 0-22,-5 0 20,12 0 1,-11-7 24,4 6-28,0-6 57,-4 7-48,11 0 51,-12 0-39,12 0-46,-12 0 1,7 0 12,-3 0-7,-3 0 15,4 0 6,0 0-5,-4-6 0,6 5-4,-4-4 11,-2 3 0,6 2-8,-3 0 0,-4-1 40,4-4 0,-2 3 25,2-2-40,-4 2-32,12-4 1,-10 4 20,7-3 0,-6-1 8,6 1-18,-7 1 0,5-1 19,-3 0 1,-4-1-16,4 1 0,-2 3 7,2-2 1,-4 1-58,4-2 52,-3 3-11,-2-10 14,0 10-112,0-11 96,0 12-205,0-12 187,0 12 0,0-7-97,0 3 102,0 3-2,0-4 16,0 6-47,0-6 106,0 4-74,0-4 51,0 6-37,0-6 8,0 4-33,0-4-3,0 6-67,0 0 83,6-7-7,-4 6 32,4-6-28,-6 7 1,2 0 55,2 0-11,-2 0-34,4 0 0,-4 0 60,3 0-49,-4 0 68,5-6-56,-6 5 112,7-6-92,-6 7-41,12 0 12,-11 0 0,5 0 4,-2 0 18,-3-6-3,4 4 10,0-4-18,-4 6-43,11 0 0,-10 0 46,6 0-67,-6 0 53,10 0 0,-10-5 10,7 1 9,-7-1-16,10 5 1,-10 0 57,6 0-61,-6 0 52,10 0 1,-10 0-56,7 0 3,-7-7 1,5 6-10,-4-4-14,-2 4 1,6 1 10,-3 0 5,-4-7 0,7 6-49,-3-4 50,-4 3-25,6 2 0,-3-1 17,1-4 37,0 3-2,1-4-11,-4 0 1,6 3 3,-4-7-19,-2 7 1,6-5 68,-3 3-50,-4 4 29,6-12-40,-1 5 0,-5-1-36,4-1 1,-2 7 26,2-2 0,-3 2 0,2-1-114,-2 2 102,4-11-53,-4 5 1,6 1 21,-3 2 46,-4-3-32,5 6 43,1-4-8,-6 0 0,10 2-23,-6-5 21,0 6 0,-4-3 0,3 4-6,0-3-3,1 4 0,-3-6-37,2 7-6,-2-6 29,4 4-6,1-4 15,-6 0 0,12 4 5,-12-4-11,6 6-79,-7 0 0,5-2 66,-1-2-59,1 2 1,-3-4 42,2 6-90,-2 0 100,4 0 0,-4 0 0,1-2-38,2-3 95,-1 4 0,-2-6-95,3 7 149,-4 0-122,6 0 113,-1 0-271,-4 0 188,4-6 0,-5 5-56,4-4-14,-3 3 78,4 2-18,-6 0 1,2 0 37,2 0-37,-2 0 45,4 0-12,1 0 10,-6 0 2,6 0-15,-7 0 1,1 0 22,4 0-32,-4 0-1,6 0 5,-7 0-17,6-6 17,-4 4-14,4-4 0,-4 6 4,2 0 1,-2 0-4,4 0 3,0 0-19,-4 0 0,6 0 15,-3 0 2,-4 0 1,6 0 0,-6 0 8,4 0-8,-4 0 1,6 6 10,-1-4-7,-4 4 3,4-6-3,0 7-1,-4-6 1,4 5-1,-6-6 0,5 2 12,0 3 1,-1-4-12,-4 6 3,0-7-13,0 6 1,2-4 8,3 2 0,-4-1-2,4 2 1,-3-3 0,-2 6 1,0-4-2,0-2 1,0 6-2,0-3 4,0-4 1,4 7-3,1-3-67,0-4 1,-5 7 57,0-3 4,0-3 1,0 6-16,0-4 17,0-2 1,0 6 77,0-3-78,0-4 1,1 10 18,4-6-15,-3 0 1,4-4 15,-6 4-2,0-3-15,0 4 5,0 0 82,0-4-84,0 4 0,0-4 8,0 2-20,0-2 25,0 4-32,0-6 29,0 0-30,0 7 18,0-6 1,0 7-46,0-3-134,0-4 169,0 6 0,0-6-46,0 4 37,0-3 1,0 5 48,0-2-42,0-3 1,0 6 33,0-4-25,0-2 0,-1 9 2,-4-6 1,3 1-58,-3-1 55,4-4 0,1 7-28,0-3 12,0-3 27,0 10 0,0-9-30,0 7 37,0-7 0,0 5-29,0-3 22,0-4 0,0 7 6,0-3-12,0-3 1,0 5 1,0-2-2,0-3-3,0 10 1,0-10-1,0 11 1,0-10-1,0 6 1,0-6 0,0 5 0,0-3 11,0-3 12,0 10-20,0-10 56,0 4-48,0 0-18,0-4 14,0 4-1,0 1-40,0-6-9,0 6-53,0-7 0,0 1 75,0 4 19,0-4-40,0 6 16,0-7-85,0 0 26,6 0 84,-4 0-11,4 0 0,-6 1 7,0 4-5,0-3 25,0 4-34,0-6 46,6 0-11,-4 0 0,4 2-12,-6 2 1,0-2-4,0 4 0,0-6 0,2 0-1,3 0 0,-4 0 0,6 0 0,-7 7 19,0-6 44,0 5 69,0-6 64,0 0-156,6 0 82,-5 0-44,6 0-45,-7 0-7022,0 0 6989,6 0 0,2 0 0,6 0 0</inkml:trace>
  <inkml:trace contextRef="#ctx0" brushRef="#br0" timeOffset="9">20474 13548 7492,'-8'-8'157,"0"2"99,3 6 207,4 0 82,-5 0-125,6-6-150,0 4 147,0-4-354,0 6 1279,0 0-1175,6-7-196,-5 6 0,7-5 165,-3 6-74,-3 0-19,4 0-5,0 0-44,-4 0 1,6 0-15,-3 0 0,-4-2 26,4-3 19,-4 4 0,1-6 30,3 7-11,-4 0-22,6 0 0,-6-1 25,4-4 10,-3 3 33,4-4-2,-6 6-4,6 0-65,-4 0-7,4-6 53,-6 4 0,6-4 80,-4 6-65,4 0 1,-6-2-27,0-2 0,2 2 62,3-3 171,-4 4-168,6 1 47,-7 0-67,0 0-7,6-7 3,-5 6 0,6-5 95,-7 6-11,6 0-155,-4 0-56,4-7 5,-6 6 0,2-6-30,2 7-27,-2 0-492,4 0-147,-6 0 0,2 0 723,2 0 0,-2 0 0,4 0 0</inkml:trace>
  <inkml:trace contextRef="#ctx0" brushRef="#br0" timeOffset="10">18526 13036 6190,'0'-7'172,"0"0"-105,0 7 624,0 0-428,-6 0-40,4 0 34,-4 0-57,6 0 1219,0 0-1169,0-6-7,0 4-35,0-4-107,0 6 1,-2 0 122,-2 0-13,2 0-85,-4 0-17,6 0-131,0 0 107,0-6 1,-2 4 29,-3-3 18,4 4-139,-5 1 0,6-2 32,0-3-27,0 4 50,-7-5-8,6-1 72,-6 6 10,7-6 16,0 1-61,-6 4 178,4-4-94,-4 0-73,6 4 0,-2-4-44,-2 6 1,2-2 30,-3-2-27,4 2-1,1-4 6,0 6 1,0-2 40,0-3 5,0 4 83,-6-5 13,4 6 47,-4 0 18,6 0-109,0 0 33,-7-7-84,6 6 73,-6-6-106,7 7 74,0 0-19,-6-6 8,5 4-20,-6-4 29,7 6-59,0 0 1,-1-5 63,-4 1-7,3-1 64,-4 5-46,6 0-1,0-6-93,0 4 0,-2-4-7,-2 6 0,2-2 73,-3-3 11,4 4-13,1-6-62,0 7 1,0-1 79,0-4-90,0 4 1,-2-6 55,-3 7 79,4 0-8,-5 0-64,6-6 17,0 4-49,0-4 55,0 6-96,0 0 1,-5-2 64,0-2 0,0 2 24,5-4-14,0 6 123,0 0-159,0-7 23,0 6-54,0-5 0,-1 6 32,-4 0-2,3 0 37,-4 0-10,6 0 23,0 0 6,0-7-97,0 6 71,0-6-254,0 7 60,0 0 57,0-6 21,0 4 90,0-4-53,0 6 10,0 0-4,0-6 6,0 4 64,0-4 6,0 6-84,-6 0 0,4-2-17,-3-2-6,4 2 49,1-4-85,0 6 111,0 0 1,0-7-46,0 6-5,0-6-5,0 7-45,0 0 58,0-6-104,0 5 48,0-6-9,0 7 18,0 0-3,0-6 0,0 4 1,-2-4 5,-2 6 1,2 0 0,-4 0 1,6-2 7,0-2 44,0 2 8,0-4-45,0 6 1,0-2 21,0-2-7,0 2 5,0-4-5,0 6 1,0-2 39,0-3-28,0 4-13,0-6 0,-2 7 31,-3 0 39,4 0 7,-6-6 40,7 4-68,0-4 0,0 5 289,0-4-229,0 3-148,0-4 1,0 4-59,0-2-310,0 2 103,0-4-361,0-1-1038,0 6-1934,0-5-234,0 6 3844,0 0 0,-6-7 0,-2-1 0</inkml:trace>
  <inkml:trace contextRef="#ctx0" brushRef="#br0" timeOffset="11">18626 12255 8788,'0'-8'1900,"0"1"-1264,-7 7 1,6 0-1,-6 0 36,7 0 250,0 0-380,-6 0-67,5 0-87,-6 0-337,1 0 0,3 0-5,-7 0-97,7 0-133,-10 7 100,6-6 134,-1 12 7,-5-12 1,10 6-22,-7-7 0,7 1-26,-1 4 1,0-3 37,0 2-187,2-2 228,-11-2-159,12 6 1,-7-4 79,3 3-5,4-4 23,-6-1 1,3 2 19,-1 3-23,0-4 1,3 5 54,-2-6-71,2 7-1,-4-6-55,0 6 85,4-1-7,-4-4 41,-1 4 1,6 0-2,-6-4 0,6 6 105,-4-4-114,4-2 9,-6 4-145,1 1 72,4-6 0,-6 10-20,4-6 27,2 0-23,-4 1 22,-1-4 10,6 10 74,-5-10 58,-1 10 1,6-8-61,-4 5-82,3-6 1,-2 5 0,-1-3 32,0-4-13,5 6-42,0-1-8,0-4 1,0 6-10,0-4 31,0-2 0,-1 4-2,-4-6 0,3 2 37,-3 3 1,4-4 0,1 5 3,0 1 85,0-6-52,0 6 0,0-6 61,0 4-65,0-3-39,0 4 19,0-6-5,0 6 23,0-4-10,-6 4-5,4-6 7,-4 6-20,6-4 11,0 4-104,0 1 101,0-6-83,0 6 0,0-6 37,0 4-11,0-4-29,0 6-9,0-7 40,0 6 7,0-4 69,0 4 0,0-4 20,0 2 16,0-2-69,0 4-10,0-6 1,0 2-2,0 2-16,0-2 74,0 4-41,0-6 0,0 2 8,0 3-16,0-4 4,0 6-18,0-7 5,0 0 13,0 6-17,0-4 26,0 4 1,0-5-8,0 4 29,0-3-47,0 4-4,0-6 1,0 2-89,0 2-19,0-2-39,0 4 1,0-4-618,0 3-1704,0-4 1761,0 5 1,0-4-2297,0 3 2990,0-4 0,6 12 0,2-5 0</inkml:trace>
  <inkml:trace contextRef="#ctx0" brushRef="#br0" timeOffset="12">18953 12482 5966,'8'0'57,"-2"0"112,-6 0 977,0 0-829,0-6 16,6 4 63,-4-4 186,4 6-298,-6 0 3816,0 0-3974,0-7-51,0 6 29,0-5-38,0 6 34,0-7-48,0 6 1,-1-10-80,-4 6 0,3-1 92,-3 1 0,2 2-135,-1-7 87,2 7 1,-6-8-2,3 6-3,4-6 0,-7 5 0,3-4-21,4-2 1,-7 9-19,3-7 47,3 7 0,-6-8 8,4 6 234,2-6-218,-4 10 0,4-11 51,-3 8 7,4-1-41,-5 5 0,6-2-39,0-2-17,0 2-229,0-4 158,0 6-113,0 0 138,6 0 27,2 0 0,4-2-5,-2-3 22,3 4 19,-6-5-2,8 6 1,-1 0-14,0 0 0,-4-5-7,-1 0 1,-4 0-2,4 5 1,-4 0-1,5 0 18,-1 0 1,0 0 3,1 0 1,-5-4-26,4-1 14,-6 0 39,10 5-43,-5 0 1,0-1 22,-3-4 8,2 3-20,-5-4 1,6 4 74,-3-2 23,-4 2-58,6-4 3,-7 6 59,0-7-59,0 6-93,0-12 46,0 12 1,0-7-3,0 3-45,0 3 0,0-6-53,0 4 55,0 2-10,0-4 23,0 0-60,0 4 1,0-4 44,0-1-1,0 6 34,0-6-4,0 7 1,0-1 2,0-4 1,1 3 3,4-2 70,-4 2 0,7 2-78,-3 0 94,-3 0 1,9-1-7,-7-4 4,1 3 31,1-4 11,-4 6 28,11 0 13,-12 0-197,6-6 81,-1 4-30,-4-4 0,5 4 10,-2-3-19,-3 4-40,4-5-17,-6-1 7,0 6 10,6-12-5,-4 11 36,4-10-16,-6 10 1,0-6-27,0 4 3,0 2-144,0-4 74,0 6 1,5-2 19,0-3-14,-1 4 64,-4-6 24,7 7 0,-4 0 1,6 0-27,-5 0 25,8 0 49,-10 0-29,10 0 1,-8 0 30,5 0-46,-6 0 1,5 0 39,-3 0-17,-4 0 1,6 0-10,-1 0-6,-4 0 0,6 0-39,-4 0-7,-2 0 11,4 0 23,1 0 11,-6 0-3,5 0-1,1 0 54,-6 0 12,6-6-29,-1 5-14,-4-6 0,4 6-14,-6-4-4,6 3 0,-4-4 1,4 4 3,-6-2-3,0 2-10,6-4 1,-4 4-6,3-3 7,-4 4 3,6-5 1,-6 4-41,4-3-9,-3 4-131,-2-6 116,6 7-15,-5 0 59,6 0 11,-7 0 1,1 0-55,4 0 16,-3 0 43,4 0 6,-6 0 60,0 0-63,6 0 1,-4 0 27,4 0 11,-6 0 49,7 0 13,-6 0-87,5 0-6,-6 0 0,2 0-20,3 0 25,-4 0-6,6 0 0,-6 0-14,4 0-11,-3 0-81,4 0 49,-6 0 0,1 2 34,4 3-10,-3-4 13,4 6 18,-6-7 0,2 0 21,2 0-21,-2 0 0,4 1 5,-6 4 0,2-4 14,3 4-1,-4-3-16,5-2-2,-6 0 0,2 0-4,3 0 0,-4 1 3,4 4-1,-3-3-2,-2 4 0,6-6-1,-4 0 1,4 6-13,-6-4 0,2 4 13,2-6 0,-2 0-2,4 7 0,-4-6-3,2 4-95,-2-4-15,4-1 63,-6 7 24,7-6-12,-6 6 0,6-6-16,-7 4-1,6-3 52,-5 4 1,6-5 7,-7 4 11,6-3-7,-4 4 1,4-4 1,-6 2 8,0-2-1,6 4 0,-4-4-12,3 3 2,-4-4-3,-1 6-1,0-1 0,0-5 1,0 12-18,0-11 15,0 10-48,0-10 0,-1 9 40,-4-6-3,3-1-64,-4 3-8,0-6 43,4 12 18,-4-11 0,4 5 20,-3-2 7,4-3 1,-5 6 39,6-4-61,0-2 33,-7 4-1,6 1 2,-6-6-11,7 12-3,0-12-3,0 6 0,0-1 0,0-4 0,0 10 0,0-10 28,0 4 3,0 0-27,0-4 1,0 6 7,0-3 17,0-4 0,0 6-36,0-1 22,0-5-19,0 6 0,0-1 0,0-4 0,0 6-59,0-4-14,0-2 25,0 4-3,0-6 67,0 7-26,0-6 4,0 5 10,0 1 8,0-6 0,0 7-1,0-3 4,0-3 0,5 5 26,0-2-36,0-3 0,-5 6 158,0-4-145,6-2 1,-5 6 17,4-3-21,-3-4 0,-1 7 2,4-3-7,-3-4 0,4 7 11,-6-3-57,0-3 58,0 10-52,0-10 36,0 10-3,0-10 0,-2 9-3,-2-6 1,2 0 1,-11 1 1,10-3-1,-6 7-1,6-7 1,-10 3 1,10-1-201,-7-1 187,7 1-68,-3-5 64,6 0-6,-6 7-29,4-6-1,-4 5-75,6-6 77,0 0 54,0 7 0,1-6-38,4 4 97,-3-3-37,4-2 0,-4 4 35,2 1-14,-2 0-10,4 1 1,-6-3 23,0 7-24,6-7 0,-4 5 10,3-3-34,-4-4-5,-1 12-1,0-10 62,0 6-3,0-5-47,0 2 3,0 0-21,0-4 0,0 6-6,0-4 0,0-2 30,0 4-143,0 1 87,0-6-15,0 6 31,0-1 9,0-4 0,0 5-7,0-2 0,0-3 20,0 4-16,0-6-40,0 6 47,0-4 0,-4 6-8,-1-3 10,0-4 4,5 5 2,0 1-1,0-6 0,0 7 4,0-3-7,0-3 8,0 4 0,0-5-6,0 4 0,0-3-10,0 4 0,0 0 3,0-4 2,0 4 0,0-4 3,0 3-4,0-4 9,0 6 19,0-7 4,0 0 0,0 6 5,0-5-28,0 6 0,0-7 1,-5 1-5,1 4 14,-1-3-8,5 4-1,0-6 1,0 2 3,0 2-11,0-2 1,0 4-42,0-6-3,0 7 10,0-6 26,0 5-3,0-6 10,0 7 1,0-6 43,0 6 12,0-7-46,0 0 10,0 6-10,0-4 7,0 4 54,0-6 265,0 0-259,0 6-39,0-4 24,0 4-86,0-6 261,0 0-196,0 6 7,0-4-79,0 4 92,0-6-307,0 0 236,-6 0 1,4 0 15,-4 0 233,6 0-218,0 0 58,-7 0-91,6 0 0,-6 0-61,7 0-19,0 0 56,-6 0-29,5 0 16,-6 0 0,6 2-6,-4 3 153,3-4-60,-4 6 0,4-7 271,-2 0-171,2 0 76,-4 0 0,4 0-21,-2 0 48,2 0-224,-4 0 0,4 0 172,-3 0-1375,4 0-653,-6 0-1410,7 6 3252,0-5 0,-6 6 0,-2-7 0</inkml:trace>
  <inkml:trace contextRef="#ctx0" brushRef="#br0" timeOffset="13">18967 12795 8261,'0'-8'807,"0"2"-259,0-1-7,0 6-10,0-6-11,6 7-373,2 0 117,6 0-158,1 0 144,-1 0-74,0 0 47,0 0-249,0 0 11,1 0 66,-1 0 1,0 0-88,0 0 0,-4 5 59,-1 0-15,-6 0 51,10-5-24,-5 0 43,6 6 1,-4-5-44,-1 4 1,-4-2 274,4 2-209,-5-3-57,8 4 1,-9-4-159,7 2 0,-5-2-618,4 3 62,-6-4-228,10-1 898,-12 7 0,12-6 0,-5 5 0</inkml:trace>
  <inkml:trace contextRef="#ctx0" brushRef="#br0" timeOffset="14">19280 12965 8234,'-7'-8'2599,"6"2"-2353,-6 6 0,6-1 278,-4-4-292,4 3 0,-7-4 3,3 6 36,3 0-500,-10 0 134,4 0-50,-6 6 1,-1-3-36,1 7 1,5-7 107,-1 2 1,5-2 65,-4 2 0,4-2-68,-4 6 49,-1-6 1,-2 5 40,2-3-11,-2-3 0,8 9 6,-5-6 0,4-1 35,-4-4-23,6 7 0,-5-6 11,3 4 1,3-2 44,-2 2-70,2-4-2,-4 6-40,4-1-13,-4-4 28,6 4 1,0-5-14,0 4 1,-2-3 16,-3 3 8,4-4-5,-5 5 17,6-4 8,0 4-3,0 1 6,0-6-12,0 12-41,-7-12-1,6 6 33,-6-1-98,7-4 93,0 4-2,0-6-26,0 6 7,0-4 0,0 4-2,0-6 134,0 0 13,7 0-31,-6 0 1,7 0 116,-3 0-220,-4 0 57,12 0 1,-10 0-160,7 0 145,-7 0-16,10 0 0,-10 0-40,6 0-14,-6 0 18,10 0 9,-5 0-61,0 0 75,4 0 1,-8 0-162,5 0 151,-6 0-13,4 0 20,-1 0 8,-5 0 41,6 0 210,-7 0-207,6 0 1,-4 0 0,4 2-17,-6 3 25,0-4-101,0 5 43,0-6 1,0 2-16,0 3 41,0-4 14,6 6 89,-4-7-98,4 0 22,-6 6 21,0-4 18,0 4-21,6-6 13,-4 0-65,4 0-15,1 0 143,-6 0-91,6 0 29,-1 0-26,-4 0 100,10 0-156,-10 0 1,6 0 3,-4 0 22,-2 0-16,4 0 56,1 0-11,-6 0 15,5 0-1,1 0 12,-6 0-17,12 0 12,-11 0-39,10 0-10,-10 0-51,10 0-56,-4 0 73,7 0 1,-6 0-9,1 0 0,-6-2-32,6-2 37,-7 2 1,10-4 1,-10 1 4,6 0 4,-6 0 17,10 5-19,-11-6 8,10 5 0,-10-7-1,3 3-2,-4 3 1,1-4-1,2 6 1,-2-2 1,3-2-2,-4 2-1,-1-4-7,0 6 0,0-2-8,0-3-95,0 4-21,0-5-17,0 6-71,0 0 215,0-7 0,2 6-5,3-4 151,-4 3-189,6 2 63,-7 0 0,1 0 4,4 0 0,-4-1 12,4-4 0,-2 3 48,2-2 7,-3 2-46,10 2 0,-9 0 47,7 0 30,-7 0-53,10 0-62,-5 0 0,1 0-38,1 0-19,-7 0 17,9 0 1,-8 0-63,5 0 79,-6 0-16,3 0 17,1 0-1,-6 0 1,7 0 89,-3 0-6,-3 0 23,4 0-80,-6 0 0,2 0 11,2 0-18,-2 0 1,4-1-3,-6-4 116,6 3-94,-4-4 336,11 6-254,-12-6-45,12 4 0,-10-9 110,7 6 20,-7 0-98,9-1 1,-9 5 107,7-4-80,-7-3-55,10 0 1,-12-1-95,4-1 56,3 7-23,-6-10 1,4 10-12,-6-6 1,1 5-16,4 0 0,-3 1-19,3-2-79,-4 3 0,-1-6 65,0 4-21,-6 2-172,4-4 53,-10-1-20,4 6 145,-7-5 0,3 4-90,2-3 128,-2 4 0,4-6 0,-6 7 1,4 0-43,1 0 1,4 0 20,-5 0 0,6 0-56,-6 0 35,1 0 0,-6 5 3,1 0 1,5 1 78,-1-1-1,7-4 1,-8 7 13,6-3 17,-6-3-21,10 4 0,-7-4-44,3 2 77,4-2-58,-6 4 67,7-6-436,0 0 358,-6 0 18,4 0-25,-4 0 1,4 0 99,-2 0-93,2 0 1,-6 0-3,3 0 55,4 0 133,-5 0-67,-1 0 1,4 0-9,-6 0-41,5 0 0,-3 0 67,2 0 22,3 0-87,-10-6 0,8 4 57,-5-2-60,6 2-31,-10 2 1,10-5-8,-7 0-5,7 1 0,-5 4 74,4 0-56,2 0 0,-6 0 158,3 0-189,4 0 0,-7 0-10,3 0-19,4 0-206,-12 0 192,5 0 1,-1 0-18,-1 0 0,5 0-452,-4 0 1,4 1 176,-4 4 1,4-3-1942,-4 2 2285,5-2 0,-8 4 0,4 2 0</inkml:trace>
  <inkml:trace contextRef="#ctx0" brushRef="#br0" timeOffset="15">19237 12909 6487,'-8'-7'1833,"2"6"-1266,0-6-77,4 1-44,-4 4-47,6-4-132,0 6 1085,0 0-1334,6 0-25,2 0 1,6 0-115,0 0 1,0 5 91,1 0 0,-3 1-149,-2-1 0,2-4-560,-2 4 738,3 3 0,1 0 0,0 6 0</inkml:trace>
  <inkml:trace contextRef="#ctx0" brushRef="#br0" timeOffset="16">19209 12866 8508,'-10'0'-432,"1"0"0,4-2 828,-5-2 15,7 2-135,-3-4-66,0 6 103,4 0 48,-4 0 3,6 0-78,0 0-128,6 0 1,-3 0-66,7 0 0,-6 1 75,6 4-56,-1-3 1,6 4-175,-1-6-66,0 6 158,0-4 0,0 9-125,1-6 0,-6-1 46,1-4 1,-6 2 44,6 3-53,-1-4 3,6 6-119,-1-7-18,-6 0-26,4 0 155,-10 0-9,4 0 32,-6 0 467,0 0-392,-6 0-16,4 0 1,-6 0 59,4 0-9,2 0 13,-11 0-46,6 0 1,-3 0 0,1 0 1,4-5-10,-5 0 0,6 0-24,-6 5 21,1-6 1,-6 3-8,1-7 0,5 7 12,-1-2 1,2 2 4,-1-1 0,-4 2 79,4-3-54,-4-3 1,-1 7 29,0-4 0,4-1-46,1 1 0,-1-1 10,-4 1 0,5 3-13,-1-2 1,1 0-3,-6 0 0,6 1-12,-1-7-19,1 7 0,-5-8-6,0 6-12,-1 0 1,1 5-109,0 0 1,4-1 136,1-4-342,-1 3-222,-4-4-710,0 6 1253,6 6 0,-5 2 0,6 7 0</inkml:trace>
  <inkml:trace contextRef="#ctx0" brushRef="#br0" timeOffset="17">18498 10377 22080,'0'1'-3,"0"1"-47,0 2 87,0-2-31,0 4 1,0-4 15,0 3-6,6-4 11,-4 5 54,4 1 3,-6-6-106,0 6-9,0-1-214,0-4-18,0 4 1,0-5-995,0 4-522,0-3-1280,0 4 522,0-6 2537,0-6 0,6-8 0,2-9 0</inkml:trace>
  <inkml:trace contextRef="#ctx0" brushRef="#br0" timeOffset="18">30768 10520 24575,'0'0'0</inkml:trace>
  <inkml:trace contextRef="#ctx0" brushRef="#br0" timeOffset="19">30796 9710 24575,'0'0'0</inkml:trace>
  <inkml:trace contextRef="#ctx0" brushRef="#br0" timeOffset="20">19450 11004 7964,'-8'7'779,"2"0"-771,6-7 1851,0 0-1592,0-7-23,0 6-18,0-5-156,0 6 1,0-2 238,0-3-122,0 4 0,-1-6 153,-4 7-89,3 0-30,-4-6-52,6 4-190,0-4-92,0 0 125,0 4 114,0-4-142,0 6 0,0-2 57,0-2 31,0 2 0,-2-4 77,-2 6-45,2 0 18,-4-7-139,6 6 87,0-6-10,0 7 23,0 0-53,0-6 216,0 5 51,0-6-261,0 7 1,-2 0 0,-1-1 90,-2-4-44,0 3-20,5-4-10,0 6-37,0 0-8,0-6 68,0 4-26,0-4 19,-6 6 0,5-2 124,-4-3-25,3 4-95,2-5-16,0 6 0,0 0-97,0-7 71,-6 6-34,4-6 1,-4 6 123,6-4-101,0 3 89,0-4-82,0 6-2,0-6 22,0 4-69,-6-4 77,4 6-86,-4-6 77,6 4-28,0-4 0,0 6 0,0-2-9,0-3 0,-2 4-17,-3-4 55,4 3 23,-5 2-52,6-6-22,0 5 13,0-6 0,0 6 18,0-4 0,0 3-13,0-4 1,-2 6 25,-3 0 0,4-2-26,-4-2-13,3 2 24,2-4-65,0 6 37,0-6 80,0 4-41,0-4 0,-1 4-26,-4-3 143,3 4-44,-4-6 10,6 7-87,0-6-6,0 4-5,0-4-23,0 6 0,0-1-28,0-4 21,0 3 1,-1-4-19,-4 6 56,3 0 1,-4-2 100,6-2-42,0 2 10,0-4-78,0 6 24,0 0-88,0-7 33,0 6-25,0-5 25,-6 6 0,4-2-35,-3-3 29,4 4 3,1-6 50,0 7-15,0 0 6,0-6 22,0 4 10,-7-4-37,6 6 6,-6 0-13,7-6-1,0 4-70,0-4 43,0 6-17,0 0 19,-6-6 8,5 4 1,-6-4-1,7 6 6,0 0 3,0-7-11,-6 6-1,4-6 2,-4 7 1,6-1-5,0-4 24,0 4 1,0-6 13,0 7 1,-2 0-29,-2 0 22,2 0-19,-4-6-1,6 4 30,0-4-17,0 6 1,-2-2 14,-2-2 0,2 2-15,-4-4-4,6 6-31,0 0 32,0-7-9,0 6 19,-7-5-14,6 6 0,-6-2 35,7-3 5,0 4 139,0-6-157,0 7 13,-6 0-4,4-6-94,-4 4 100,6-4-112,0 6 73,0 0-17,0-6 17,0 4 10,0-4 1,-1 6 55,-4 0 0,3-2-56,-2-2 35,2 2-13,2-4-10,0 6 32,0 0-54,0-7 17,0 6 70,0-5-71,0 6 10,0 0 58,-6 0-9,4-7-32,-4 6 15,6-6-81,0 7 1,0-1 58,0-4-35,0 3 2,0-4 1,-2 6 7,-3 0-23,4 0-10,-5-6 13,6 4 0,0-4-2,0 6 0,0-2-10,0-2-6,0 2 19,-7-4-4,6 6 4,-6 0 0,7 0 0,0-7 0,0 6 1,0-6-2,-6 7 57,4-6-54,-4 5 94,6-6-88,0 7 0,-1-5 7,-4 1-10,3-1-1,-4 5-150,6 0 1,-2-5 140,-2 1-269,2-1 242,-4 5 16,6 0 0,-2-5-33,-3 0 12,4 1 39,-6 4 0,7-2 33,0-3 57,-6 4-102,5-6-79,-6 7 0,7-1 84,0-4-12,0 3-14,0-4 14,-6 6 1,4-1 9,-2-4 11,2 3 27,2-4-24,0 6 54,0-6 0,-2 4-41,-2-3-4,2 4-13,-4 1-3,6-7-46,0 6-13,0-6 1,0 6 12,0-4 15,0 4 1,-2-6 42,-3 7-16,4 0 0,-5-1 9,6-4 35,0 3 23,0-4-45,0 6-56,0 0-89,0-6 125,0 4-31,-7-4 13,6 6-4,-6 0 21,7-6 27,0 4-38,0-4 103,0 6 0,-1 0-67,-4 0 3,3-7-54,-4 6 22,6-6-9,0 7 8,0 0-13,0-6 0,-1 4 3,-4-2 1,3 2-2,-4 2 0,6-1 5,0-4 27,0 3-17,0-4 2,0 6 5,0-6 0,-6 4-8,4-4 11,-4 6 1,6-2 17,0-3-22,0 4 36,0-5 0,0 4 64,0-3-24,0 4-46,0-6 1,-5 6 42,0-4-54,0 3-17,5-4 0,0 5-51,0-4 88,0 3-105,0-4 66,0 6 0,-1 0 1,-2-2-16,-2-2 8,0 2-7,5-4 12,0 6-51,0-7 3,0 6 39,0-6 6,-6 1 27,4 5-7,-4-6 0,6 6-8,0-4 6,0 3 15,-6-4-19,4 0 63,-4 4-36,6-4 0,-2 1 67,-3 0-81,4 1 13,-5 4-62,6-7 6,0 6 0,-2-6-31,-3 7-26,4 0-10,-6-6 71,7 4-1,0-4 1,-1 5-17,-4-4 17,3 3 22,-4-4 5,6 6 0,0-6-7,0 4 1,-1-4 0,-4 6 0,3-2-6,-2-3 3,2 4-2,2-6 2,0 7-3,0-6 0,-6 5-72,4-6-8,-4 7-64,6-6 110,0 4-87,0-4 108,0 6 0,-2-5-32,-3 1 57,4-1 1,-5 5 98,6 0-135,0 0 63,0-6-37,0 4-21,0-4 15,0 6 1,-2 0-11,-3 0 4,4-7-6,-6 6 13,7-6 1,0 7 1,0-1-3,0-4-34,0 4 0,-1-6-48,-4 7 17,3 0-14,-4-6 43,6 4-10,0-4-11,0 6 0,0 0 30,0-6-16,0 4 115,-6-4-63,4 6 6,-4 0-19,6 0 1,0-2-2,0-3 41,0 4 7,0-5 74,0 6-22,0 0-90,0-7-8,0 6 10,0-6-25,0 7 8,0-6 11,0 4 117,0-4-77,0 6 3,0-6-1,0 4 9,0-4-33,0 6 1,-5-2 17,0-2-24,1 2 14,4-4-43,0 6 0,0-2 22,0-3-15,0 4 15,0-6 1,-2 7-1,-3 0-4,4-6 0,-6 5-5,7-6 10,0 7-8,0-6 4,0 4-2,0-4-25,0 6-4,-6 0 27,5-6-2,-6 4 27,7-4-25,0 6 108,0 0-100,0-7 31,0 6-19,0-5-21,0 6 1,-1 0 5,-4 0-10,3 0 1,-4 0 13,6-7 151,0 6-107,0-6-19,0 7 1,-2 0-29,-2 0 1,2-1 10,-3-4-28,4 3-4,1-4-158,0 6 147,0 0 7,0-6 21,0 4-16,0-4 54,0 6-25,0 0 16,-7 0 78,6 0-91,-5-6-16,6 4 4,0-4-1,0 6 17,0 0-9,0-7 12,0 6-3,0-5 87,0 6-29,0 0-6,0-7-21,0 6 7,0-6-15,0 7-58,0 0 0,-2-4-50,-3-1 86,4 0-99,-6 5 88,7 0-35,0 0 20,0-6 0,0 4 21,0-4 6,0 0-2,0 4-12,0-4-6,0 6 1,0-2-1,-1-1 7,-4-2-35,3 0 28,-4 5-3,6 0-21,0-6-5,0 5 20,0-6 2,0 7-26,0-6 30,0 4 6,0-4-5,0 6 0,-5-2 1,1-2 75,-1 2-66,5-4 5,0 6-2,0-7-12,0 6 2,0-5-3,0 6 5,0-7-4,0 6 5,0-6 1,0 6 11,0-4 103,-6 3-115,4-4 0,-4 6 0,6-1 8,0-4 1,0 3-11,0-4-11,0 6 0,0-6-7,0 4 3,-7-4 14,6 6 0,-6-2 6,7-3-5,0 4-1,0-6 1,0 7-1,0 0 0,0-6 74,0 5 7,0-6-67,0 7 70,-6 0-33,5 0-1,-6-6-2,7 4-6,0-4-43,0 6-85,0 0 53,-6-6-12,4 4 41,-4-4-16,6 6 38,0 0-28,0-6 115,0 4 1,-2-4-96,-2 6 16,2 0-17,-4 0 1,6 0-20,0 0 12,0-7-11,0 6 65,0-6 22,0 7 54,0 0-103,-7-6-40,6 5 43,-5-6-10,6 7-50,0 0 9,0-6-5,0 4 39,0-4-16,-7 6 8,6 0 0,-6-2 45,7-2 7,0 2-40,0-4-5,0 6 0,-1 0 23,-4 0-16,3 0-32,-4 0 0,6-2 32,0-3-26,-6 4-4,4-5 6,-4 6 0,5 0 4</inkml:trace>
  <inkml:trace contextRef="#ctx0" brushRef="#br0" timeOffset="21">18444 10377 8459,'3'6'0,"5"3"0,6 5 0</inkml:trace>
  <inkml:trace contextRef="#ctx0" brushRef="#br0" timeOffset="22">18512 9369 6610,'0'9'-292,"0"1"0,2-6 292,2 6 0,-2-7 0,4 10 0,-6-6 0,0 8 0,0-1 0,0 0 0,6 0 0,2 1 0</inkml:trace>
  <inkml:trace contextRef="#ctx0" brushRef="#br0" timeOffset="23">18455 10250 6172,'8'2'-110,"-3"2"283,-4-2 288,-1 4-181,0-6 118,0 0-381,0 7 15,0-6 64,0 5-263,0-6-279,0 0 1,0 0 0</inkml:trace>
  <inkml:trace contextRef="#ctx0" brushRef="#br0" timeOffset="24">18469 10179 6198,'0'-8'809,"0"2"-447,0 6 108,0 0-165,0-7 8,0 6-53,0-5 33,0 6-882,0 0 1,0-7 0,0-1 0</inkml:trace>
  <inkml:trace contextRef="#ctx0" brushRef="#br0" timeOffset="25">18427 10250 8050,'0'-8'-458,"6"-4"-1,2 4 1</inkml:trace>
  <inkml:trace contextRef="#ctx0" brushRef="#br0" timeOffset="26">18469 10094 7051,'-8'0'1007,"2"0"71,0 0-463,4 0-692,-4 0-526,6 0 65,0 0 0,0-7 0,0-1 1</inkml:trace>
  <inkml:trace contextRef="#ctx0" brushRef="#br0" timeOffset="27">18455 10023 8069,'-8'0'630,"2"0"202,6 0-386,-6 0-220,4-7-228,-4 6 1,6-7 12,0 3-351,0 3 0,0-5-280,0 2-589,0 3 93,0-4 1116,0 0 0,0 4 0,0-4 0</inkml:trace>
  <inkml:trace contextRef="#ctx0" brushRef="#br0" timeOffset="28">18455 9923 8077,'-8'-6'1042,"2"4"-602,6-4-342,-6 6 1,4-2-303,-3-2-45,4 2-682,1-4 221,0 6 434,0 0 0,0-7 1,0-1-1</inkml:trace>
  <inkml:trace contextRef="#ctx0" brushRef="#br0" timeOffset="29">18455 9838 7619,'-8'0'271,"0"0"100,4 0-492,2 0-42,-4 0-233,6 0 0,0-2 157,0-3-392,0 4 631,0-5 0,-7 6 0,-1 0 0</inkml:trace>
  <inkml:trace contextRef="#ctx0" brushRef="#br0" timeOffset="30">18469 9767 7959,'-8'0'131,"0"0"277,4 0-205,2 0-290,-4 0-741,6 0 441,0 0 1,0-7 0,0-1-1</inkml:trace>
  <inkml:trace contextRef="#ctx0" brushRef="#br0" timeOffset="31">18469 9696 7803,'-1'-8'401,"-4"3"-712,3 3 308,-4-4-117,6 4 0,0-5-186,0 2 306,0 3 0,-6-10 0,-2 4 0</inkml:trace>
  <inkml:trace contextRef="#ctx0" brushRef="#br0" timeOffset="32">18455 9582 7616,'0'8'244,"0"-2"-360,0-6-1234,0 0 1005,0-6 345,0 4 0,-6-10 0,-2 4 0</inkml:trace>
  <inkml:trace contextRef="#ctx0" brushRef="#br0" timeOffset="33">18469 9511 7768,'-8'0'22,"2"6"216,6-4-5,-6 4-232,4-6-161,-4 0 59,6 0 1,0-2-264,0-2-216,0 2 85,0-4-28,0-1 523,0 6 0,0-12 0,0 5 0</inkml:trace>
  <inkml:trace contextRef="#ctx0" brushRef="#br0" timeOffset="34">18469 9440 8229,'-8'-8'-46,"2"-5"-216,6 12-69,0-12-377,0 11 28,0-10 680,0 4 0,0 0 0,0 2 0</inkml:trace>
  <inkml:trace contextRef="#ctx0" brushRef="#br0" timeOffset="35">18484 9340 8228,'-8'0'498,"1"0"-609,7 0-412,0 0-79,0-6 242,-6 4 360,4-4 0,-4 6 0,6 0 0</inkml:trace>
  <inkml:trace contextRef="#ctx0" brushRef="#br0" timeOffset="36">18484 9298 7842,'-8'-7'-101,"1"6"-232,7-6-128,0 7 161,0-6-42,0 4 1,0-5 190,0 2 151,0 3 0,0-4 0,0 0 0,0-2 0</inkml:trace>
  <inkml:trace contextRef="#ctx0" brushRef="#br0" timeOffset="37">18469 10293 7881,'0'14'-175,"0"0"0,0-4 231,0-1 162,0-6-543,0 10-156,0-12-76,0 6 557,0-7 0,0 6 0,0 2 0</inkml:trace>
  <inkml:trace contextRef="#ctx0" brushRef="#br0" timeOffset="38">22280 10151 7243,'-8'0'2035,"1"0"-1377,7 0 503,0 0-662,-6 0-47,5 0 39,-6 0-279,7 0 283,0 0-518,0 6 122,0 2 1,0 1-195,0 1-32,0-1 1,0 5 81,0 1 59,0-7 0,2 4 92,3-2 1,-4-2-81,4 1 1,-4-4 12,-1 4 1,0-4-9,0 4 1,0-4 40,0 5-58,0-7 27,7 9 0,-6-8-67,4 5 0,-3-4 56,-2 4 0,0-4-249,0 5 140,0-7 60,0 9 1,0-9-9,0 7 7,0-7 22,0 10 0,0-10-34,0 6 105,0-5 0,0 3-72,0-2 13,0-3 1,0 6 8,0-4-48,0-2 1,0 6-35,0-3-16,0-4 59,6 6-3,-4-1 29,4-5-39,-6 12 75,0-11-34,0 10-1,0-10 0,0 6 18,0-4-3,0-2-30,0 4 14,0 1-22,6-6 21,-4 6-22,4-7 15,-6 6-8,0-5 1,0 6 5,0-1 0,0-4 0,0 4-9,0-6 8,6 0 0,-4 0 1,4 0 0,-6 2-1,0 2 2,0-2-1,0 4 1,0-6 0,0 0-13,0 7-14,0-6 25,0 5 0,2-6-155,3 0 141,-4 0 0,6 2-22,-7 3 63,0-4-57,0 6 63,0-7-39,0 6 12,0-4 1,1 4-5,4-6 12,-4 0 0,6 1-8,-7 4-5,0-3 76,0 4-72,0-6 187,0 0-164,0 6 122,0-4-107,6 4 2,-4-6-67,4 0 1,-6 2 81,0 3-129,0-4 98,0 6-85,0-7 63,6 0-25,-4 0 21,4 0-6,-6 0 2,0 0 4,6 6-2,-4-5 0,4 6 1,-4-7-1,3 0 1,-4 0-3,6 0 2,-7 0-30,6 0 57,-4 0 1,5 0-28,-2 0 125,-3 0-113,4 0 3,0 0-2,-4 0 1,6 0 115,-3 0-74,-4 0-11,5 0 1,-4 0 32,3 0-22,-4 0-78,6-7 71,-1 6-49,-4-12 0,4 10 40,-6-6-71,6 5-9,-4-8 58,4 4-34,-6-6 1,2 4-7,2 1 0,-2 4-22,3-5 43,-4 7 0,-1-9-9,0 2 24,0 4-4,0-7 1,0 10 131,0-6-138,0 5 0,0-3 10,0 2-10,0 3 0,0-6 1,0 4 2,0 2 1,0-6-5,0 3-3,0 4-19,0-5 16,0 6 1,0-7 180,0 6-153,0-6 6,0 1-20,0 4-5,0-4-5,0 6-7,0-6 15,0 4-4,0-4 1,0 4 116,0-2-62,0 2 11,0-4-32,0 6 130,0-7-142,0 6-19,0-6-42,0 1 40,0 5 41,0-6 0,2 2 6,3 1 61,-4-1-83,6 5 76,-7-6-39,0 4-52,0-4 61,0-1-166,0 6 78,6-5-21,-5-1 10,6 6 23,-7-6 0,1 3 114,4-1-108,-3 0 36,4 5 0,-6-1 12,0-4 6,0 3-64,0-4 0,0 4 24,0-2 1,2 2 0,2-3-4,-2 4 1,4-1-44,-6-3 45,0 4 59,0-6-54,0 1 203,0 5-214,0-6 48,0 1-261,0 4 224,0-4 1,2 1-310,3 1 139,-4-1 52,5 5-13,-6-6 141,0 4 0,0-6-30,0 3-26,0 4 0,0-7 285,0 3-254,0 3 12,0-4 0,0 5 6,0-4-40,0 3 36,0-4-53,0 0 49,0 4 0,0-6-16,0 3 102,0 4-85,0-5 38,0-1-24,0 6-63,0-12 60,0 11-101,0-10 63,0 10 1,0-6 2,0 4 34,0 2 0,0-6-31,0 3 236,0 4-210,0-12 190,0 12-187,0-12 1,0 10-76,0-7 52,0 7 27,0-10 0,0 10-122,0-6 128,0 6-77,0-10 1,0 10 29,0-7 132,0 7-70,0-9 1,0 8 8,0-5 0,2 6 120,3-2-115,-4-3-57,6 7 0,-7-7 83,0 3-140,0 3 1,0-6 113,0 4-160,0 2 0,4-6 35,1 4 16,0 2 1,-5-6 5,0 3 20,0 4 1,1-7 104,4 3-114,-3 4 348,4-6-146,-6 1-80,0 4-86,6-4 0,-4 4 82,3-2-271,-4 2 156,-1-4-212,7-1 217,-6 6 1,6-7-35,-7 3 150,6 4 0,-5-7-130,4 3 125,-3 3 1,-1-4-93,4 6 104,-3-6-42,4 4-66,-6-4 1,2 4 70,2-2-106,-2 2 0,4-6 69,-6 3-22,0 4 0,2-7 28,2 3-33,-2 4 0,4-7 295,-6 3-158,0 3-108,0-4 1,0 4 55,0-2-169,0 2 99,0-4 0,2 1 7,3 0-37,-4 1 46,6-3-73,-7 6 1,0-7 35,0 3 222,0 3-186,0-10 5,0 10 12,0-4-47,0 0 48,0 4-304,0-11 196,0 12 50,0-5 218,0-1-226,0 6 40,0-6 1,0 6-5,0-4-10,0 3-77,0-4-31,0 6-165,-7-6 232,6 4-73,-6-4 0,6 6 19,-4 0 15,3 0 1,-5 0-29,2 0 30,3 0 0,-6 0-24,4 0-9,2 0 33,-11 0 0,10 0-27,-6 0-65,6 0 59,-10 0-152,11 0 119,-10 6-9,10-4 83,-10 4 1,8-1-73,-5 0 279,6-1-260,-4 3 170,1-6 1,5 7-120,-4-3 62,-3-4-19,6 6 33,-4-1-42,0-4-20,4 10-82,-4-10 0,4 6 78,-3-4 64,4-2-75,-5 4 65,6 1-72,0-6 111,-7 6 0,6-6-31,-4 4 6,3-4 0,1 6 23,-4-7-42,3 6-46,-4-4 44,6 4 0,-1-1-40,-4 0 37,3-1 0,-4-2 0,6 3 1,-2-4-1,-2 4 0,2-4 1,-4 1 90,6 3-93,0-4 102,-7 6-83,6-1 69,-6-4-41,7 4-62,-6-6 22,5 6-2,-6-4 1,6 4-32,-4-6 42,3 0-30,-4 6 22,6-4-4,0 4 0,-2-4 0,-2 3 3,2-4 0,-4 6 0,6-7-11,0 0 10,0 6 1,-2-5-1,-2 4-11,2-3-14,-4-2 22,6 0-1,0 6-29,0-4-2,0 4 44,0-6-21,-7 6 13,6-4-7,-6 4 1,7-4 25,0 3-23,0-4 0,-1 5-13,-4-6 0,3 2 18,-2 3 2,2-4 80,2 6 1,0-6-80,0 4 238,0-3-201,0 4 58,-6-6 0,4 1-11,-2 4-129,2-3 41,2 4-18,0-6-33,0 6 0,-2-4 74,-2 3-74,2-4 39,-4-1-157,6 0 145,0 7-37,0-6 35,0 5-5,0-6 0,0 2-48,0 3 34,0-4 21,0 6 5,-7-7 1,6 1 39,-4 4-55,4-3 81,1 4-43,0-6 14,0 6-42,0-4 0,0 6 19,0-4-249,0-2 237,0 4 1,0-4-59,0 3 13,0-4 89,0 6 0,0-6 29,0 4-94,0-4 59,0 6-24,0-7 0,-2 5 51,-3-1-40,4 1-3,-6-5-5,7 0-30,0 6 29,0-4-2,0 4 3,0-6-6,0 0-153,0 7 141,0-6 11,0 5-21,0-6 5,0 0 43,0 7-12,0-6-18,0 6 97,0-7-81,0 0 2,0 6 2,-6-4-16,4 4 6,-4-6 1,6 1-4,0 4-70,0-3 68,0 4-9,0-6 0,0 2-1,0 2-96,0-2 86,0 4-93,0-6 78,0 0 3,0 7 80,0-6-65,0 6 1,0-6 37,0 4-43,0-4 71,0 6-57,0-7-183,0 6 47,-6-4 68,4 4 1,-4-4-1314,6 2 551,0-2-2085,0 4 2928,0-6 0,6 0 0,2 0 0</inkml:trace>
  <inkml:trace contextRef="#ctx0" brushRef="#br0" timeOffset="39">21512 10904 8200,'-8'0'722,"2"0"-269,6 0 1917,0 0-1972,6 0 1,-3 0-79,7 0 0,-7-2 353,2-2-390,2 2 0,-3-9 284,5 6-494,-6-6 1,5 8 113,-3-6-171,-4-1 0,7-3 176,-3 4-216,-3-4 0,4 5 159,-6-6 1,5 5-37,-1-1 1,1 6-28,-5-6 157,0 7-275,7-10 144,-6 5-231,5 0 219,-6-4 1,5 9-18,0-7 1,0 5 129,-5-4-103,0 6 0,0-5 119,0 3-131,6 4 0,-4-7 36,2 3-100,-2 3 7,-2-4-5,0 0-32,0 4 0,5-6 62,-1 4-46,1 2 0,-5-6 71,0 3-33,0 4 18,6-6 0,-4 6-6,3-4 24,-4 4-63,-1-6 1,0 6-3,0-4 0,2 3 37,3-2-18,-4 2 42,5-4-56,-6 4 0,0-6-40,0 3 16,0 4 1,0-5 0,2 6-1,3 0-4,-4-7 12,6 6-5,-7-6 1,0 6-200,0-4 178,0 3-253,0-4 264,0 6-147,0 0 243,0-6-106,6 4 72,-4-4-130,4 6-10,-6-6 65,0 4-7,0-4 50,0 6 1,2 0 22,2 0 197,-2-7-148,4 6 100,-6-5-95,0 6 10,0-7-67,6 6 1,-4-7 38,3 3-89,-4 3-13,-1-4 0,5 4-145,0-2 186,0 2-2,-5-4 0,0 4-24,0-2 0,6 2 5,-5-4 0,6 4-1,-7-3-20,0 4 0,1-6-32,4 7 15,-3 0 23,4-6 23,-6 5-5,0-6 2,0 7 1,2 0-6,2 0 6,-2-6 6,4 4-9,-6-4-86,0 6 80,0 0-64,7 0-49,-6 0-14,5 0 46,-6 0-16,0 0-35,7 0-7,-6 0 153,6 0 0,-6 0-55,4 0 1,-3 2 2,2 2-124,-2-2 89,-2 11 0,0-10-1,0 6 1,0-4-293,0 4 157,0 1 7,0 4 1,0 0 177,0 1 0,0-6-131,0 0 194,0 1 0,0 4-186,0 0 126,0 1 1,-2-3 89,-2-2 6,2 2-36,-4-4 0,6 2 1,0-1 1,0-4 18,0 4-65,-7-5 26,6 8 1,-6-9-19,7 7 0,0-7-14,0 10 8,0-12 0,-1 10 10,-4-6 0,4 1-1,-4-1 49,3-3-50,2 10 1,0-9 25,0 7-12,0-7 0,-1 8 15,-4-6 9,3 6 0,-4-8 48,6 7-54,0-7-14,0 9 0,-2-8 21,-2 5-3,2-6 2,-4 10 0,6-10-13,0 6-11,0-5-21,0 8 6,0-4 1,-2 2 12,-3-1-4,4-6-16,-5 10 0,6-10 14,0 7 0,0-6-30,0 6 1,-5-6 15,0 6 0,0-7-26,5 10 14,0-5 0,0 1 19,0 1 0,-4-6-1,-1 6 36,0-7-45,5 10 17,0-5 0,-1 1 1,-4 0 0,3-4-1,-2 5 1,2-6 0,2 6 4,0-7-38,0 10 11,0-5 1,-5 1-27,0 1 39,1-7 2,4 9 0,0-8-31,0 5 1,-2-6-2,-3 2 1,4-2 52,-4 2-9,3-4 1,2 7 35,0-3 13,0-3-41,0 4-12,-6 0-36,5-4 40,-6 4 0,7-4 22,0 2-90,0-2-31,0 4 37,0 1-7,0-6 80,-6 12-32,4-12 1,-4 7 16,6-3-2,0-3 0,0 6 9,0-4-8,0-2 0,0 6 7,0-3-8,-6-4 0,4 7 8,-3-3-9,4-4 0,1 7-7,0-3-1,0-3 7,0 10-1,0-10-48,0 10-5,0-10 22,0 11 0,-5-10-44,0 6 27,1-6 0,4 5 41,0-3-10,0-3 21,0 10 7,0-10-7,0 10 20,0-10 30,0 11 13,0-12-50,0 12-4,0-12 0,0 7 88,0-3-97,0-3 3,0 10-4,0-10-4,0 11 0,-2-12-3,-3 4-6,4 3 21,-6-7 1,7 7-8,0-3-14,0-3 84,0 4 10,0 0-20,0-4 11,0 4-57,0-6 8,0 0-28,-6 0-13,5 0-6,-6 0-62,7 0 30,-6 0 0,4-1 35,-2-4 1,2 2-26,2-7 41,0 7 1,0-10-2,0 4 0,0 1 6,0-2 0,0 6-58,0-6 0,0 6-3,0-6 1,0 5 28,0-4 0,0 4-41,0-4-11,0 5-8,0-8-1,0 4 4,0-6 73,0-1 1,0 6-52,0 0 141,0 5-54,0-8 0,0 9 209,0-7-247,0 7 370,0-10-177,0 12-40,0-12-164,0 12 19,0-12 0,0 10-28,0-7 26,0 7 0,0-5-44,0 3 52,0 4 1,0-7-18,0 3 53,0 4 1,0-7 47,0 3-30,0 3 0,0-5 2,0 2-25,0 3-36,0-4 1,0 4-11,0-2-23,0 2 9,0-4 0,0 4 8,0-3 8,0 4 137,0-6-98,0 1-2,0 5 0,0-7-19,0 3 5,0 3 0,0-6-4,0 4-4,0 2 4,0-4 1,0 4-8,0-3-126,0 4 105,0-5-23,0-1 46,0 6-4,0-6-4,0 1 0,0 4-25,0-10 18,0 10 1,0-6-111,0 4 55,0 2-9,0-4-7,0-1 38,0 6 0,0-7-3,0 3 1,0 4 43,0-6-51,0 1 141,0 4-86,0-10 7,0 10 1,0-6 8,0 4 2,0 2-77,0-4-6,0-1-87,0 6-326,0-12-83,0 12 72,0-12 165,0 11 0,0-6-403,0 4-661,0 2 680,0-11 712,0 12 0,0-12 0,0 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01.648"/>
    </inkml:context>
    <inkml:brush xml:id="br0">
      <inkml:brushProperty name="width" value="0.17143" units="cm"/>
      <inkml:brushProperty name="height" value="0.17143" units="cm"/>
    </inkml:brush>
  </inkml:definitions>
  <inkml:trace contextRef="#ctx0" brushRef="#br0">174 121 7823,'-17'0'0,"-1"0"1794,1 0-490,7 0-54,-5 0-795,13 0 1,-6-2-121,8-3 0,2 1-67,4-8 1,4 3-1,7-3 0,2-1-103,4 7 1,-4-6 101,5 7 1,2-7-208,3 6 0,-4 0 29,-2 6 1,2-5-242,-2-1 0,0 0 9,-5 6 1,-1 0-152,0 0 237,1 8 0,-3 1-14,-4 9 33,-3-1 1,-8 6 44,0 0 0,-2 0-210,-4-5 1,-3 5 121,-8 0 0,-1 5-106,1-4 0,-8 6 109,-4-1 0,2 4 47,-2 1 0,3 1 14,-3 0 1,-4 1 128,4 4 0,2-3-25,-2 3 1,6-3-51,-5-3 0,6 1 161,-1 0 0,6-3-110,6-3 0,3-4 96,8-8 1,0 1 148,0-1-72,0-8-8,8 7 1,1-14-156,9 4 0,1-5 5,4-1 1,-2-7 26,8-5 0,0-3 20,5-2 0,-5-1-22,0 1 1,0 0-292,5-1 0,1 1-260,-1 0 1,-5 1-326,0 5 0,-6 3 28,6 8 1,-6 0-558,6 0 1,-8 2 255,2 4 0,-10 4 1021,-1 7 0,-1 8 0,7 2 0</inkml:trace>
  <inkml:trace contextRef="#ctx0" brushRef="#br0" timeOffset="290">381 1280 8812,'-7'9'4580,"5"-1"-3888,-6-8-670,8-8 1,8 5-23,3-9 0,5 8 0,1-3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03.337"/>
    </inkml:context>
    <inkml:brush xml:id="br0">
      <inkml:brushProperty name="width" value="0.17143" units="cm"/>
      <inkml:brushProperty name="height" value="0.17143" units="cm"/>
    </inkml:brush>
  </inkml:definitions>
  <inkml:trace contextRef="#ctx0" brushRef="#br0">69 1 8054,'-9'7'67,"-1"-5"397,4 4 465,4-4-173,-5-2-16,-1 0-43,6 0 629,-6 0 1,22 0-1411,3 0 0,4 0 147,-4 0 0,7 0-126,-1 0 0,0-2-19,-6-4 0,0 4-120,1-3 1,-1 3-120,0 2 238,0 0-27,1 7 1,-3 3 92,-3 7 0,-5 0-141,-7 1 0,0 1 134,0 4 1,-7-2-81,-5 8 0,-3 0 96,-3 5 0,-1 1-14,-4 0 0,4-1 125,-4 1 0,-2-6-143,2-1 0,0 5 160,5 2 1,1 3-82,0-9 1,2-2 114,3 2 1,-1-8-70,7 2 0,0-4-20,6-2 0,2-5 29,4-1 0,-2-7-13,7 2 0,3-4-16,9-2 1,-4 0 16,4 0 0,2-6-101,-2 0 1,8-7 75,-3 1 1,-1 3-716,2-3 0,-2 3 291,2-3 0,2 4-236,-8 8 1,0 0-1091,-6 0 1693,8 0 0,-6 16 0,6 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03.588"/>
    </inkml:context>
    <inkml:brush xml:id="br0">
      <inkml:brushProperty name="width" value="0.17143" units="cm"/>
      <inkml:brushProperty name="height" value="0.17143" units="cm"/>
    </inkml:brush>
  </inkml:definitions>
  <inkml:trace contextRef="#ctx0" brushRef="#br0">53 1 7994,'-8'9'1451,"-2"-1"0,-5-6 583,3 4-457,5-4-1792,7 13 271,0-13 1,7 6-57,5-8 0,11 7 0,4 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04.724"/>
    </inkml:context>
    <inkml:brush xml:id="br0">
      <inkml:brushProperty name="width" value="0.17143" units="cm"/>
      <inkml:brushProperty name="height" value="0.17143" units="cm"/>
    </inkml:brush>
  </inkml:definitions>
  <inkml:trace contextRef="#ctx0" brushRef="#br0">121 121 8034,'-17'0'13,"0"0"1,5 0 1418,1 0-894,7 0 0,-4-2-168,8-4 1,0 3 20,0-9 1,0 6-68,0-5 0,2 5 80,4-6 1,3 7-107,9-7 0,-5 6-153,4-5 0,-3 1 5,9-1 1,-4 3-126,-2 8 1,6 0-158,1 0 0,-1 0 102,-6 0 0,6 0 7,0 0 0,0 2-22,-6 4 0,-5 3-204,-1 9 1,-1-1 65,2 0 1,-5 1-41,-7-1 0,6 2-24,0 4 1,-2-2-41,-10 8 1,-2-6 44,-3 6 1,-11-6 119,5 6 0,-4 0 6,4 5 1,-6-5-33,0 0 0,-6 0 248,6 5 0,-6 1-74,6-1 0,-2-5 243,2 0 1,4 0 31,-4 6 1,3-7-5,3 1 0,0-8 19,-1 2 0,9-3 170,3-3-383,4 0 1,2 0 61,0 1 1,2-9-198,4-3 0,3-4 103,9-2 0,-1 0-150,0 0 1,3-6-117,3 0 1,-4-7-115,4 2 1,4 1-184,2-2 0,-4 3 216,-2-3 0,2-1 37,-2 7 0,2 0 5,-2 6 234,-4 0 0,6-7 0,-8-3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05.050"/>
    </inkml:context>
    <inkml:brush xml:id="br0">
      <inkml:brushProperty name="width" value="0.17143" units="cm"/>
      <inkml:brushProperty name="height" value="0.17143" units="cm"/>
    </inkml:brush>
  </inkml:definitions>
  <inkml:trace contextRef="#ctx0" brushRef="#br0">1 18 16353,'17'-8'0,"0"-2"0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28:18.855"/>
    </inkml:context>
    <inkml:brush xml:id="br0">
      <inkml:brushProperty name="width" value="0.17143" units="cm"/>
      <inkml:brushProperty name="height" value="0.17143" units="cm"/>
      <inkml:brushProperty name="color" value="#004F8B"/>
    </inkml:brush>
  </inkml:definitions>
  <inkml:trace contextRef="#ctx0" brushRef="#br0">226 191 7367,'-18'0'-502,"9"0"798,-7 0 0,13 0-142,-9 0 0,6 0 151,-5 0 1,5 0-130,-6 0 1,7-6 184,-7 1 1,6-1 163,-5 6-75,-1 0 36,-5 0-35,0 0-352,-1 0 1,7 0 365,-1 0-169,9 0 128,-5 0-124,8 0 0,15 0-119,8 0 0,2 6-81,4-1 0,0 1-9,5-6 1,3 0-6,3 0 0,5 0 69,6 0 1,1 0-223,0 0 0,6 0 123,-1 0 0,3 0-144,-2 0 1,-6 0 52,-1 0 0,-1 6-82,-9 0 1,1 1-38,-2-1 1,-5-2-210,0 7 1,-7-1-94,-5 2 0,-3 1-1072,3-7-950,-12 7 1349,5-11 1129,-15 6 0,7-8 0,-8 0 0</inkml:trace>
  <inkml:trace contextRef="#ctx0" brushRef="#br0" timeOffset="883">1142 18 8085,'-17'0'557,"0"0"16,-1 0 308,1 0-560,0 0 1,5 0-34,1 0 1,7-2 236,-2-3-1,4 3 282,2-6-657,8 8 0,-4 0 97,7 0 1,3 0-330,9 0 1,-2 6 53,8-1 0,-6 9-48,6-3 0,-1 3-6,7-3 1,0 5-59,-1-5 0,1 5 122,-1 1 0,1-2-158,-1-3 0,1 3 9,0-3 1,-1 1 152,1-1 0,-8-3-48,-4-3 0,-4-2-23,-2 7 74,1-7 0,-3 6-60,-4-4 38,5-4 0,-14 7-152,4-3 87,3-4 0,-7 8-285,4-5 277,-4-3 0,-2 8-7,0-4 24,0-5 1,-2 9 132,-4-4 1,2-2-13,-7 7 0,-1-5 97,-5 6 1,0-7-60,-1 7 0,-1-6 200,-4 5 0,2-1 161,-8 1 0,0 5-143,-5-5 1,-1 5 31,0 1 1,-1-4-84,-4 5 1,-3-11 279,-3 11 0,-2-5-193,8 4 1,-2 6-351,1 0 0,10-1-171,-3-11 0,17 4-1162,-1-3-2501,13-4 2206,-3-1 1655,16-7 0,9-7 0,10-3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33:05.129"/>
    </inkml:context>
    <inkml:brush xml:id="br0">
      <inkml:brushProperty name="width" value="0.17143" units="cm"/>
      <inkml:brushProperty name="height" value="0.17143" units="cm"/>
      <inkml:brushProperty name="color" value="#004F8B"/>
    </inkml:brush>
  </inkml:definitions>
  <inkml:trace contextRef="#ctx0" brushRef="#br0">229 232 7367,'-18'0'-502,"9"0"798,-8 0 0,14 0-142,-9 0 0,6 0 151,-5 0 1,5 0-130,-6 0 1,7-7 184,-8 1 1,7-1 163,-5 7-75,-1 0 36,-5 0-35,0 0-352,-2 0 1,8 0 365,-1 0-169,9 0 128,-5 0-124,8 0 0,15 0-119,8 0 0,3 7-81,3-1 0,1 1-9,4-7 1,3 0-6,4 0 0,5 0 69,5 0 1,2 0-223,-1 0 0,7 0 123,-1 0 0,3 0-144,-3 0 1,-5 0 52,-1 0 0,-2 7-82,-8 0 1,0 1-38,-1-1 1,-5-2-210,-1 8 1,-7-1-94,-4 1 0,-4 3-1072,3-9-950,-12 8 1349,6-13 1129,-16 8 0,7-10 0,-8 0 0</inkml:trace>
  <inkml:trace contextRef="#ctx0" brushRef="#br0" timeOffset="1">1157 29 8085,'-18'0'557,"1"0"16,-1 0 308,1 0-560,-1 0 1,6 0-34,1 0 1,7-3 236,-2-2-1,4 2 282,2-6-657,8 9 0,-4 0 97,7 0 1,4 0-330,8 0 1,-2 7 53,8-1 0,-5 10-48,5-3 0,-1 3-6,8-2 1,-1 4-59,0-5 0,0 6 122,0 1 0,0-3-158,-1-3 0,2 4 9,-1-4 1,0 1 152,0-1 0,-7-3-48,-5-4 0,-4-2-23,-1 8 74,0-8 0,-3 6-60,-4-4 38,5-5 0,-14 9-152,4-4 87,4-5 0,-9 10-285,6-6 277,-6-4 0,-1 10-7,0-5 24,0-6 1,-1 11 132,-6-5 1,3-2-13,-7 8 0,-1-6 97,-5 7 1,0-8-60,-1 8 0,-2-7 200,-3 5 0,2 0 161,-9 1 0,1 6-143,-6-6 1,0 6 31,-1 1 1,0-5-84,-5 6 1,-2-13 279,-4 14 0,-1-7-193,8 4 1,-3 9-351,1-2 0,11 0-171,-3-13 0,16 5-1162,0-4-2501,13-5 2206,-3 0 1655,16-9 0,9-9 0,10-2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22T14:35:41.465"/>
    </inkml:context>
    <inkml:brush xml:id="br0">
      <inkml:brushProperty name="width" value="0.17143" units="cm"/>
      <inkml:brushProperty name="height" value="0.17143" units="cm"/>
      <inkml:brushProperty name="color" value="#004F8B"/>
    </inkml:brush>
  </inkml:definitions>
  <inkml:trace contextRef="#ctx0" brushRef="#br0">270 583 7367,'-22'0'-502,"12"0"798,-10 0 0,17 0-142,-11 0 0,6 0 151,-5 0 1,6 0-130,-7 0 1,8 7 184,-9-1 1,8 1 163,-6-7-75,-1 0 36,-7 0-35,1 0-352,-1 0 1,7 0 365,0 0-169,11 0 128,-7 0-124,10 0 0,18 0-119,9 0 0,3-7-81,5 1 0,0-1-9,5 7 1,4 0-6,4 0 0,6 0 69,7 0 1,1 0-223,0 0 0,7 0 123,0 0 0,2 0-144,-1 0 1,-8 0 52,-1 0 0,-2-8-82,-10 1 1,2-1-38,-4 1 1,-5 2-210,0-8 1,-9 1-94,-5-2 0,-4-2-1072,3 9-950,-14-9 1349,7 14 1129,-19-8 0,8 10 0,-9 0 0</inkml:trace>
  <inkml:trace contextRef="#ctx0" brushRef="#br0" timeOffset="1">1364 789 8085,'-20'0'557,"0"0"16,-2 0 308,2 0-560,0 0 1,5 0-34,2 0 1,8 3 236,-2 3-1,5-4 282,2 8-657,9-10 0,-4 0 97,8 0 1,4 0-330,10 0 1,-1-8 53,8 2 0,-6-10-48,6 3 0,0-4-6,8 4 1,-1-6-59,0 5 0,1-5 122,-1-1 0,0 2-158,0 4 0,1-4 9,0 4 1,-2-2 152,2 2 0,-10 3-48,-4 4 0,-6 2-23,-1-8 74,0 8 0,-3-7-60,-5 5 38,6 5 0,-16-9-152,4 4 87,4 4 0,-9-9-285,5 6 277,-4 4 0,-3-10-7,0 5 24,0 6 1,-3-11 132,-4 4 1,2 4-13,-8-9 0,-1 5 97,-6-6 1,-1 8-60,0-8 0,-2 7 200,-4-7 0,2 2 161,-10-1 0,0-6-143,-5 6 1,-2-6 31,0-1 1,-1 4-84,-5-5 1,-3 12 279,-4-12 0,-3 5-193,11-4 1,-4-8-351,2 1 0,12 1-171,-3 12 0,19-3-1162,0 2-2501,15 6 2206,-4 0 1655,20 9 0,10 9 0,13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05934" y="4717415"/>
            <a:ext cx="4982633" cy="446913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3814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Titeltext</a:t>
            </a:r>
          </a:p>
        </p:txBody>
      </p:sp>
      <p:sp>
        <p:nvSpPr>
          <p:cNvPr id="1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1" name="Textebe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Titeltext</a:t>
            </a:r>
          </a:p>
        </p:txBody>
      </p:sp>
      <p:sp>
        <p:nvSpPr>
          <p:cNvPr id="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9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4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9" name="Textplatzhalt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Titeltext</a:t>
            </a:r>
          </a:p>
        </p:txBody>
      </p:sp>
      <p:sp>
        <p:nvSpPr>
          <p:cNvPr id="73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Titeltext</a:t>
            </a:r>
          </a:p>
        </p:txBody>
      </p:sp>
      <p:sp>
        <p:nvSpPr>
          <p:cNvPr id="83" name="Bildplatzhalt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3" name="Textebene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24.png"/><Relationship Id="rId18" Type="http://schemas.openxmlformats.org/officeDocument/2006/relationships/customXml" Target="../ink/ink9.xml"/><Relationship Id="rId3" Type="http://schemas.openxmlformats.org/officeDocument/2006/relationships/image" Target="../media/image21.jpeg"/><Relationship Id="rId7" Type="http://schemas.openxmlformats.org/officeDocument/2006/relationships/image" Target="../media/image210.png"/><Relationship Id="rId12" Type="http://schemas.openxmlformats.org/officeDocument/2006/relationships/customXml" Target="../ink/ink6.xml"/><Relationship Id="rId17" Type="http://schemas.openxmlformats.org/officeDocument/2006/relationships/image" Target="../media/image26.png"/><Relationship Id="rId2" Type="http://schemas.openxmlformats.org/officeDocument/2006/relationships/image" Target="../media/image20.png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23.png"/><Relationship Id="rId5" Type="http://schemas.openxmlformats.org/officeDocument/2006/relationships/image" Target="../media/image200.png"/><Relationship Id="rId15" Type="http://schemas.openxmlformats.org/officeDocument/2006/relationships/image" Target="../media/image25.png"/><Relationship Id="rId10" Type="http://schemas.openxmlformats.org/officeDocument/2006/relationships/customXml" Target="../ink/ink5.xml"/><Relationship Id="rId19" Type="http://schemas.openxmlformats.org/officeDocument/2006/relationships/image" Target="../media/image27.png"/><Relationship Id="rId4" Type="http://schemas.openxmlformats.org/officeDocument/2006/relationships/customXml" Target="../ink/ink2.xml"/><Relationship Id="rId9" Type="http://schemas.openxmlformats.org/officeDocument/2006/relationships/image" Target="../media/image22.png"/><Relationship Id="rId14" Type="http://schemas.openxmlformats.org/officeDocument/2006/relationships/customXml" Target="../ink/ink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asted-image.jpeg" descr="pasted-imag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171" y="2084764"/>
            <a:ext cx="5417644" cy="406323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Welche Auswirkungen hat der Klimawandel auf Lebewesen der Ostsee?"/>
          <p:cNvSpPr txBox="1"/>
          <p:nvPr/>
        </p:nvSpPr>
        <p:spPr>
          <a:xfrm>
            <a:off x="342519" y="286441"/>
            <a:ext cx="10334559" cy="1283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defRPr sz="4400" b="1">
                <a:solidFill>
                  <a:srgbClr val="004A95"/>
                </a:solidFill>
                <a:latin typeface="Carlito"/>
                <a:ea typeface="Carlito"/>
                <a:cs typeface="Carlito"/>
                <a:sym typeface="Carlito"/>
              </a:defRPr>
            </a:lvl1pPr>
          </a:lstStyle>
          <a:p>
            <a:r>
              <a:rPr dirty="0" err="1"/>
              <a:t>Welche</a:t>
            </a:r>
            <a:r>
              <a:rPr dirty="0"/>
              <a:t> </a:t>
            </a:r>
            <a:r>
              <a:rPr dirty="0" err="1"/>
              <a:t>Auswirkungen</a:t>
            </a:r>
            <a:r>
              <a:rPr dirty="0"/>
              <a:t> hat der </a:t>
            </a:r>
            <a:r>
              <a:rPr dirty="0" err="1"/>
              <a:t>Klimawandel</a:t>
            </a:r>
            <a:r>
              <a:rPr dirty="0"/>
              <a:t> auf </a:t>
            </a:r>
            <a:r>
              <a:rPr dirty="0" err="1"/>
              <a:t>Lebewesen</a:t>
            </a:r>
            <a:r>
              <a:rPr dirty="0"/>
              <a:t> der </a:t>
            </a:r>
            <a:r>
              <a:rPr dirty="0" err="1"/>
              <a:t>Ostsee</a:t>
            </a:r>
            <a:r>
              <a:rPr dirty="0"/>
              <a:t>?</a:t>
            </a:r>
          </a:p>
        </p:txBody>
      </p:sp>
      <p:pic>
        <p:nvPicPr>
          <p:cNvPr id="97" name="geomar_logo.png" descr="geomar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40" y="4836378"/>
            <a:ext cx="3672666" cy="1549832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Antworten aus der Meeresforschung"/>
          <p:cNvSpPr txBox="1"/>
          <p:nvPr/>
        </p:nvSpPr>
        <p:spPr>
          <a:xfrm>
            <a:off x="476955" y="3212121"/>
            <a:ext cx="4535746" cy="1729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 lnSpcReduction="10000"/>
          </a:bodyPr>
          <a:lstStyle/>
          <a:p>
            <a:pPr defTabSz="850391">
              <a:lnSpc>
                <a:spcPct val="90000"/>
              </a:lnSpc>
              <a:defRPr sz="4092">
                <a:solidFill>
                  <a:srgbClr val="004A95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 dirty="0"/>
          </a:p>
          <a:p>
            <a:pPr defTabSz="850391">
              <a:lnSpc>
                <a:spcPct val="90000"/>
              </a:lnSpc>
              <a:defRPr sz="4092">
                <a:solidFill>
                  <a:srgbClr val="004A95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dirty="0" err="1"/>
              <a:t>Antworten</a:t>
            </a:r>
            <a:r>
              <a:rPr dirty="0"/>
              <a:t> </a:t>
            </a:r>
            <a:r>
              <a:rPr dirty="0" err="1"/>
              <a:t>aus</a:t>
            </a:r>
            <a:r>
              <a:rPr dirty="0"/>
              <a:t> der </a:t>
            </a:r>
            <a:r>
              <a:rPr dirty="0" err="1"/>
              <a:t>Meeresforschung</a:t>
            </a:r>
            <a:endParaRPr dirty="0"/>
          </a:p>
        </p:txBody>
      </p:sp>
      <p:pic>
        <p:nvPicPr>
          <p:cNvPr id="100" name="IMG_1279.jpeg" descr="IMG_127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54" y="1740302"/>
            <a:ext cx="1662902" cy="12392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G_1291.jpeg" descr="IMG_129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8466" y="2084764"/>
            <a:ext cx="1910802" cy="1217772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3D006C8-2C3F-493A-9673-E411F51A3A75}"/>
              </a:ext>
            </a:extLst>
          </p:cNvPr>
          <p:cNvSpPr txBox="1"/>
          <p:nvPr/>
        </p:nvSpPr>
        <p:spPr>
          <a:xfrm>
            <a:off x="418209" y="2946858"/>
            <a:ext cx="1850666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sz="800" dirty="0"/>
              <a:t>Foto: Eric </a:t>
            </a:r>
            <a:r>
              <a:rPr lang="de-DE" sz="800" dirty="0" err="1"/>
              <a:t>Gibcus</a:t>
            </a:r>
            <a:r>
              <a:rPr lang="de-DE" sz="800" dirty="0"/>
              <a:t>, www.saxifraga.nl</a:t>
            </a:r>
            <a:endParaRPr kumimoji="0" lang="de-DE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Untertitel 10">
            <a:extLst>
              <a:ext uri="{FF2B5EF4-FFF2-40B4-BE49-F238E27FC236}">
                <a16:creationId xmlns:a16="http://schemas.microsoft.com/office/drawing/2014/main" id="{E63CF9DE-C78C-4ABF-8961-AF69F4A4E6A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249613" y="1782763"/>
            <a:ext cx="10183812" cy="3590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endParaRPr kumimoji="0" lang="de-DE" sz="1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009AFDF-2709-495F-90BF-DB82C221B78D}"/>
              </a:ext>
            </a:extLst>
          </p:cNvPr>
          <p:cNvSpPr txBox="1"/>
          <p:nvPr/>
        </p:nvSpPr>
        <p:spPr>
          <a:xfrm>
            <a:off x="2883612" y="3267102"/>
            <a:ext cx="191080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sz="800" dirty="0" err="1"/>
              <a:t>Foto:www.commons.wikimedia.orgwikiFileFucus_vesiculosus_Wales</a:t>
            </a:r>
            <a:r>
              <a:rPr lang="de-DE" sz="800" dirty="0"/>
              <a:t> </a:t>
            </a:r>
            <a:endParaRPr kumimoji="0" lang="de-DE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Aufgabe: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Aufgabe: </a:t>
            </a:r>
          </a:p>
          <a:p>
            <a:r>
              <a:rPr dirty="0" err="1"/>
              <a:t>Erstell</a:t>
            </a:r>
            <a:r>
              <a:rPr lang="de-DE" dirty="0"/>
              <a:t>en</a:t>
            </a:r>
            <a:r>
              <a:rPr dirty="0"/>
              <a:t> </a:t>
            </a:r>
            <a:r>
              <a:rPr lang="de-DE" dirty="0"/>
              <a:t>Sie </a:t>
            </a:r>
            <a:r>
              <a:rPr dirty="0" err="1"/>
              <a:t>ein</a:t>
            </a:r>
            <a:r>
              <a:rPr dirty="0"/>
              <a:t> </a:t>
            </a:r>
            <a:r>
              <a:rPr dirty="0" err="1"/>
              <a:t>Nahrungsnetz</a:t>
            </a:r>
            <a:r>
              <a:rPr dirty="0"/>
              <a:t> der </a:t>
            </a:r>
            <a:r>
              <a:rPr dirty="0" err="1"/>
              <a:t>Ostsee</a:t>
            </a:r>
            <a:endParaRPr dirty="0"/>
          </a:p>
        </p:txBody>
      </p:sp>
      <p:sp>
        <p:nvSpPr>
          <p:cNvPr id="154" name="Energiefluss:"/>
          <p:cNvSpPr txBox="1">
            <a:spLocks noGrp="1"/>
          </p:cNvSpPr>
          <p:nvPr>
            <p:ph type="body" idx="1"/>
          </p:nvPr>
        </p:nvSpPr>
        <p:spPr>
          <a:xfrm>
            <a:off x="838200" y="1633276"/>
            <a:ext cx="10515600" cy="435133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 b="1"/>
            </a:pPr>
            <a:endParaRPr/>
          </a:p>
          <a:p>
            <a:pPr marL="0"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 b="1"/>
            </a:pPr>
            <a:endParaRPr/>
          </a:p>
          <a:p>
            <a:pPr marL="0"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 b="1"/>
            </a:pPr>
            <a:r>
              <a:t>Energiefluss:</a:t>
            </a:r>
          </a:p>
        </p:txBody>
      </p:sp>
      <p:pic>
        <p:nvPicPr>
          <p:cNvPr id="155" name="page33image60630576.jpg" descr="page33image606305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431" y="1643794"/>
            <a:ext cx="3197053" cy="4330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IMG_1275.jpeg" descr="IMG_127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94" y="2697186"/>
            <a:ext cx="3456409" cy="194574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3EBAB8C-B54E-4856-B1BB-813D5FA61494}"/>
              </a:ext>
            </a:extLst>
          </p:cNvPr>
          <p:cNvSpPr txBox="1"/>
          <p:nvPr/>
        </p:nvSpPr>
        <p:spPr>
          <a:xfrm>
            <a:off x="8439726" y="5995133"/>
            <a:ext cx="1811714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Grafik : A. Meier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Auswertung wissenschaftlicher Studien:…"/>
          <p:cNvSpPr txBox="1">
            <a:spLocks noGrp="1"/>
          </p:cNvSpPr>
          <p:nvPr>
            <p:ph type="title"/>
          </p:nvPr>
        </p:nvSpPr>
        <p:spPr>
          <a:xfrm>
            <a:off x="838200" y="346104"/>
            <a:ext cx="10515600" cy="1325564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00000"/>
              </a:lnSpc>
              <a:defRPr sz="2800">
                <a:solidFill>
                  <a:srgbClr val="003DEE"/>
                </a:solidFill>
                <a:latin typeface="Carlito"/>
                <a:ea typeface="Carlito"/>
                <a:cs typeface="Carlito"/>
                <a:sym typeface="Carlito"/>
              </a:defRPr>
            </a:pPr>
            <a:r>
              <a:t>Auswertung wissenschaftlicher Studien:</a:t>
            </a:r>
          </a:p>
          <a:p>
            <a:pPr defTabSz="457200">
              <a:lnSpc>
                <a:spcPct val="100000"/>
              </a:lnSpc>
              <a:defRPr sz="2800">
                <a:solidFill>
                  <a:srgbClr val="EC0000"/>
                </a:solidFill>
                <a:latin typeface="Carlito"/>
                <a:ea typeface="Carlito"/>
                <a:cs typeface="Carlito"/>
                <a:sym typeface="Carlito"/>
              </a:defRPr>
            </a:pPr>
            <a:r>
              <a:t>Folgen des Klimawandels auf Nahrungsnetze der Ostsee</a:t>
            </a:r>
          </a:p>
        </p:txBody>
      </p:sp>
      <p:sp>
        <p:nvSpPr>
          <p:cNvPr id="159" name="Aufgaben:…"/>
          <p:cNvSpPr txBox="1"/>
          <p:nvPr/>
        </p:nvSpPr>
        <p:spPr>
          <a:xfrm>
            <a:off x="1139520" y="1911895"/>
            <a:ext cx="9321339" cy="432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800">
                <a:latin typeface="Carlito"/>
                <a:ea typeface="Carlito"/>
                <a:cs typeface="Carlito"/>
                <a:sym typeface="Carlito"/>
              </a:defRPr>
            </a:pPr>
            <a:r>
              <a:rPr dirty="0" err="1"/>
              <a:t>Aufgaben</a:t>
            </a:r>
            <a:r>
              <a:rPr dirty="0"/>
              <a:t>:</a:t>
            </a:r>
          </a:p>
          <a:p>
            <a:pPr defTabSz="457200">
              <a:defRPr sz="2800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marL="374315" indent="-374315" defTabSz="457200">
              <a:buSzPct val="100000"/>
              <a:buAutoNum type="arabicPeriod"/>
              <a:defRPr sz="2800">
                <a:latin typeface="Carlito"/>
                <a:ea typeface="Carlito"/>
                <a:cs typeface="Carlito"/>
                <a:sym typeface="Carlito"/>
              </a:defRPr>
            </a:pPr>
            <a:r>
              <a:rPr dirty="0" err="1"/>
              <a:t>Informier</a:t>
            </a:r>
            <a:r>
              <a:rPr lang="de-DE" dirty="0"/>
              <a:t>en</a:t>
            </a:r>
            <a:r>
              <a:rPr dirty="0"/>
              <a:t> </a:t>
            </a:r>
            <a:r>
              <a:rPr lang="de-DE" dirty="0"/>
              <a:t>Sie sich</a:t>
            </a:r>
            <a:r>
              <a:rPr dirty="0"/>
              <a:t> über die </a:t>
            </a:r>
            <a:r>
              <a:rPr dirty="0" err="1"/>
              <a:t>Vorgehensweise</a:t>
            </a:r>
            <a:r>
              <a:rPr dirty="0"/>
              <a:t> und </a:t>
            </a:r>
            <a:r>
              <a:rPr dirty="0" err="1"/>
              <a:t>Ergebnisse</a:t>
            </a:r>
            <a:r>
              <a:rPr dirty="0"/>
              <a:t>  </a:t>
            </a:r>
            <a:r>
              <a:rPr lang="de-DE" dirty="0"/>
              <a:t>Ihrer</a:t>
            </a:r>
            <a:r>
              <a:rPr dirty="0"/>
              <a:t> </a:t>
            </a:r>
            <a:r>
              <a:rPr dirty="0" err="1"/>
              <a:t>Studie</a:t>
            </a:r>
            <a:r>
              <a:rPr lang="de-DE" dirty="0"/>
              <a:t>, bearbeiten Sie die Aufgaben..</a:t>
            </a:r>
            <a:endParaRPr dirty="0"/>
          </a:p>
          <a:p>
            <a:pPr defTabSz="457200">
              <a:defRPr sz="2800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 </a:t>
            </a:r>
          </a:p>
          <a:p>
            <a:pPr marL="609600" defTabSz="457200">
              <a:defRPr sz="2800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…und </a:t>
            </a:r>
            <a:r>
              <a:rPr dirty="0" err="1"/>
              <a:t>bereite</a:t>
            </a:r>
            <a:r>
              <a:rPr lang="de-DE" dirty="0"/>
              <a:t>n</a:t>
            </a:r>
            <a:r>
              <a:rPr dirty="0"/>
              <a:t> </a:t>
            </a:r>
            <a:r>
              <a:rPr lang="de-DE" dirty="0"/>
              <a:t>Sie sich</a:t>
            </a:r>
            <a:r>
              <a:rPr dirty="0"/>
              <a:t> </a:t>
            </a:r>
            <a:r>
              <a:rPr dirty="0" err="1"/>
              <a:t>vor</a:t>
            </a:r>
            <a:r>
              <a:rPr dirty="0"/>
              <a:t>, </a:t>
            </a:r>
            <a:r>
              <a:rPr dirty="0" err="1"/>
              <a:t>diese</a:t>
            </a:r>
            <a:r>
              <a:rPr dirty="0"/>
              <a:t> den </a:t>
            </a:r>
            <a:r>
              <a:rPr dirty="0" err="1"/>
              <a:t>anderen</a:t>
            </a:r>
            <a:r>
              <a:rPr dirty="0"/>
              <a:t> </a:t>
            </a:r>
            <a:r>
              <a:rPr dirty="0" err="1"/>
              <a:t>vorzustellen</a:t>
            </a:r>
            <a:r>
              <a:rPr dirty="0"/>
              <a:t>.</a:t>
            </a:r>
          </a:p>
          <a:p>
            <a:pPr marL="609600" defTabSz="457200">
              <a:defRPr sz="2800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defTabSz="457200">
              <a:lnSpc>
                <a:spcPts val="5000"/>
              </a:lnSpc>
              <a:defRPr sz="2800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2. </a:t>
            </a:r>
            <a:r>
              <a:rPr dirty="0" err="1"/>
              <a:t>Veränder</a:t>
            </a:r>
            <a:r>
              <a:rPr lang="de-DE" dirty="0"/>
              <a:t>n</a:t>
            </a:r>
            <a:r>
              <a:rPr dirty="0"/>
              <a:t> </a:t>
            </a:r>
            <a:r>
              <a:rPr lang="de-DE" dirty="0"/>
              <a:t>Sie Ihr</a:t>
            </a:r>
            <a:r>
              <a:rPr dirty="0"/>
              <a:t> </a:t>
            </a:r>
            <a:r>
              <a:rPr dirty="0" err="1"/>
              <a:t>Nahrungsnetz</a:t>
            </a:r>
            <a:r>
              <a:rPr dirty="0"/>
              <a:t> und </a:t>
            </a:r>
            <a:r>
              <a:rPr dirty="0" err="1"/>
              <a:t>leite</a:t>
            </a:r>
            <a:r>
              <a:rPr lang="de-DE" dirty="0"/>
              <a:t>n Sie </a:t>
            </a:r>
            <a:r>
              <a:rPr dirty="0" err="1"/>
              <a:t>durch</a:t>
            </a:r>
            <a:r>
              <a:rPr dirty="0"/>
              <a:t> den </a:t>
            </a:r>
            <a:r>
              <a:rPr dirty="0" err="1"/>
              <a:t>Klimawandel</a:t>
            </a:r>
            <a:r>
              <a:rPr dirty="0"/>
              <a:t> </a:t>
            </a:r>
            <a:r>
              <a:rPr dirty="0" err="1"/>
              <a:t>bedingte</a:t>
            </a:r>
            <a:r>
              <a:rPr dirty="0"/>
              <a:t> </a:t>
            </a:r>
            <a:r>
              <a:rPr dirty="0" err="1"/>
              <a:t>Veränderungen</a:t>
            </a:r>
            <a:r>
              <a:rPr dirty="0"/>
              <a:t> ab. 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Zum Bearbeiten doppeltippe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Zum Bearbeiten doppeltippen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Gruppe A:"/>
          <p:cNvSpPr txBox="1"/>
          <p:nvPr/>
        </p:nvSpPr>
        <p:spPr>
          <a:xfrm>
            <a:off x="203077" y="166408"/>
            <a:ext cx="1664570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b="1" dirty="0"/>
              <a:t>Gruppe A: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EF876EA-5248-14A1-6745-8DD43AA91B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7" t="16867" r="4542" b="31746"/>
          <a:stretch/>
        </p:blipFill>
        <p:spPr>
          <a:xfrm>
            <a:off x="203077" y="535740"/>
            <a:ext cx="11676280" cy="537509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Zum Bearbeiten doppeltippe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Zum Bearbeiten doppeltippen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69" name="Gruppe A:"/>
          <p:cNvSpPr txBox="1"/>
          <p:nvPr/>
        </p:nvSpPr>
        <p:spPr>
          <a:xfrm>
            <a:off x="73080" y="64764"/>
            <a:ext cx="10637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 b="1" dirty="0"/>
              <a:t>Gruppe A: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A8F9907-417A-D028-9F42-42AC99A95A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2320" r="4665" b="42350"/>
          <a:stretch/>
        </p:blipFill>
        <p:spPr>
          <a:xfrm>
            <a:off x="5356550" y="3139397"/>
            <a:ext cx="4554431" cy="318198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0857D46-2C6E-3426-E737-C58CF5C97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9" t="12320" r="48692" b="9588"/>
          <a:stretch/>
        </p:blipFill>
        <p:spPr>
          <a:xfrm>
            <a:off x="838200" y="617314"/>
            <a:ext cx="3860758" cy="58755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883AB2D-9DE5-933B-AB7D-EEAF69E62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2320" r="4665" b="42350"/>
          <a:stretch/>
        </p:blipFill>
        <p:spPr>
          <a:xfrm>
            <a:off x="5291849" y="231308"/>
            <a:ext cx="4554431" cy="318198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Zum Bearbeiten doppeltippe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Zum Bearbeiten doppeltippen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4" name="Gruppe B:"/>
          <p:cNvSpPr txBox="1"/>
          <p:nvPr/>
        </p:nvSpPr>
        <p:spPr>
          <a:xfrm>
            <a:off x="360873" y="-644"/>
            <a:ext cx="1134996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b="1"/>
            </a:lvl1pPr>
          </a:lstStyle>
          <a:p>
            <a:r>
              <a:rPr dirty="0"/>
              <a:t>Gruppe B: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A2EB395-BCC6-86DD-7EBC-A9C1CC4E07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t="25714" r="5772" b="22266"/>
          <a:stretch/>
        </p:blipFill>
        <p:spPr>
          <a:xfrm>
            <a:off x="518995" y="681036"/>
            <a:ext cx="10761593" cy="490945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ruppe B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210749" cy="309724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365760">
              <a:defRPr sz="1760"/>
            </a:pPr>
            <a:r>
              <a:rPr sz="1800" b="1" dirty="0">
                <a:latin typeface="+mj-lt"/>
                <a:ea typeface="Carlito"/>
                <a:cs typeface="Carlito"/>
                <a:sym typeface="Carlito"/>
              </a:rPr>
              <a:t>Gruppe</a:t>
            </a:r>
            <a:r>
              <a:rPr sz="1800" dirty="0">
                <a:latin typeface="+mj-lt"/>
              </a:rPr>
              <a:t> </a:t>
            </a:r>
            <a:r>
              <a:rPr sz="1800" b="1" dirty="0">
                <a:latin typeface="+mj-lt"/>
                <a:ea typeface="Carlito"/>
                <a:cs typeface="Carlito"/>
                <a:sym typeface="Carlito"/>
              </a:rPr>
              <a:t>B</a:t>
            </a:r>
          </a:p>
        </p:txBody>
      </p:sp>
      <p:sp>
        <p:nvSpPr>
          <p:cNvPr id="177" name="Zum Bearbeiten doppeltippen"/>
          <p:cNvSpPr txBox="1">
            <a:spLocks noGrp="1"/>
          </p:cNvSpPr>
          <p:nvPr>
            <p:ph type="body" idx="1"/>
          </p:nvPr>
        </p:nvSpPr>
        <p:spPr>
          <a:xfrm>
            <a:off x="1099671" y="1925233"/>
            <a:ext cx="10515600" cy="4351338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9DBCBFC-7B39-D539-26F1-74C3235ECA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29"/>
          <a:stretch/>
        </p:blipFill>
        <p:spPr>
          <a:xfrm>
            <a:off x="1068875" y="901746"/>
            <a:ext cx="9115818" cy="107324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7EE1DDB-3611-98DD-B17B-F6F080E4E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60" b="51209"/>
          <a:stretch/>
        </p:blipFill>
        <p:spPr>
          <a:xfrm>
            <a:off x="1068875" y="2776568"/>
            <a:ext cx="9858007" cy="115802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A6C0E73-6B6A-13D1-348C-3C10F5D39A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91" b="11703"/>
          <a:stretch/>
        </p:blipFill>
        <p:spPr>
          <a:xfrm>
            <a:off x="1099670" y="4406374"/>
            <a:ext cx="8971753" cy="1549880"/>
          </a:xfrm>
          <a:prstGeom prst="rect">
            <a:avLst/>
          </a:prstGeom>
        </p:spPr>
      </p:pic>
      <p:pic>
        <p:nvPicPr>
          <p:cNvPr id="178" name="IMG_1265.jpeg" descr="IMG_126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996" y="5249377"/>
            <a:ext cx="2451441" cy="1434809"/>
          </a:xfrm>
          <a:prstGeom prst="rect">
            <a:avLst/>
          </a:prstGeom>
          <a:ln w="12700">
            <a:miter lim="400000"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C311E204-0B99-1406-7A94-923EE8BF8729}"/>
                  </a:ext>
                </a:extLst>
              </p14:cNvPr>
              <p14:cNvContentPartPr/>
              <p14:nvPr/>
            </p14:nvContentPartPr>
            <p14:xfrm>
              <a:off x="505180" y="938734"/>
              <a:ext cx="230760" cy="46728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C311E204-0B99-1406-7A94-923EE8BF872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4580" y="907774"/>
                <a:ext cx="291960" cy="52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83EA708F-AA2E-0523-5B15-7976F8763E9E}"/>
                  </a:ext>
                </a:extLst>
              </p14:cNvPr>
              <p14:cNvContentPartPr/>
              <p14:nvPr/>
            </p14:nvContentPartPr>
            <p14:xfrm>
              <a:off x="592660" y="2880934"/>
              <a:ext cx="174600" cy="261720"/>
            </p14:xfrm>
          </p:contentPart>
        </mc:Choice>
        <mc:Fallback xmlns=""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83EA708F-AA2E-0523-5B15-7976F8763E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1700" y="2850334"/>
                <a:ext cx="236160" cy="32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9BB61452-757B-A608-2753-8598F6BEF1A8}"/>
                  </a:ext>
                </a:extLst>
              </p14:cNvPr>
              <p14:cNvContentPartPr/>
              <p14:nvPr/>
            </p14:nvContentPartPr>
            <p14:xfrm>
              <a:off x="648460" y="3310414"/>
              <a:ext cx="25200" cy="2520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9BB61452-757B-A608-2753-8598F6BEF1A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7860" y="3279814"/>
                <a:ext cx="8676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EF119F8C-0430-5C17-A486-D921D9D57B5F}"/>
                  </a:ext>
                </a:extLst>
              </p14:cNvPr>
              <p14:cNvContentPartPr/>
              <p14:nvPr/>
            </p14:nvContentPartPr>
            <p14:xfrm>
              <a:off x="617500" y="4611814"/>
              <a:ext cx="155160" cy="31788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EF119F8C-0430-5C17-A486-D921D9D57B5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86540" y="4580854"/>
                <a:ext cx="216720" cy="37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9E816D5B-9DBA-8457-8EB0-A71709C855CE}"/>
                  </a:ext>
                </a:extLst>
              </p14:cNvPr>
              <p14:cNvContentPartPr/>
              <p14:nvPr/>
            </p14:nvContentPartPr>
            <p14:xfrm>
              <a:off x="716860" y="5128414"/>
              <a:ext cx="12960" cy="648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9E816D5B-9DBA-8457-8EB0-A71709C855C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86260" y="5097814"/>
                <a:ext cx="7416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F47C9C2C-9296-C4C5-E823-396F39772C5C}"/>
                  </a:ext>
                </a:extLst>
              </p14:cNvPr>
              <p14:cNvContentPartPr/>
              <p14:nvPr/>
            </p14:nvContentPartPr>
            <p14:xfrm>
              <a:off x="3350260" y="5925094"/>
              <a:ext cx="635400" cy="243000"/>
            </p14:xfrm>
          </p:contentPart>
        </mc:Choice>
        <mc:Fallback xmlns=""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F47C9C2C-9296-C4C5-E823-396F39772C5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319660" y="5894494"/>
                <a:ext cx="696600" cy="30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0F3D105D-E7D2-812F-899C-3EBBE6FDF8A3}"/>
                  </a:ext>
                </a:extLst>
              </p14:cNvPr>
              <p14:cNvContentPartPr/>
              <p14:nvPr/>
            </p14:nvContentPartPr>
            <p14:xfrm>
              <a:off x="3342141" y="2319149"/>
              <a:ext cx="643519" cy="285074"/>
            </p14:xfrm>
          </p:contentPart>
        </mc:Choice>
        <mc:Fallback xmlns=""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0F3D105D-E7D2-812F-899C-3EBBE6FDF8A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311171" y="2288194"/>
                <a:ext cx="705098" cy="3462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76FB76DA-F5BC-7DE6-7375-4370AAE7EDAF}"/>
                  </a:ext>
                </a:extLst>
              </p14:cNvPr>
              <p14:cNvContentPartPr/>
              <p14:nvPr/>
            </p14:nvContentPartPr>
            <p14:xfrm flipV="1">
              <a:off x="3226437" y="3904178"/>
              <a:ext cx="759223" cy="290355"/>
            </p14:xfrm>
          </p:contentPart>
        </mc:Choice>
        <mc:Fallback xmlns=""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76FB76DA-F5BC-7DE6-7375-4370AAE7EDA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 flipV="1">
                <a:off x="3195478" y="3873557"/>
                <a:ext cx="820422" cy="3519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EDE209-683D-07BF-4DEB-0EF00066E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A0FB99-D9A6-79D0-F020-C0F51F85E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5B7FBDF-5DE1-B943-40E3-6FAAA2300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75" y="365125"/>
            <a:ext cx="11464062" cy="526285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18B90F8-55FA-71BD-6F21-E285276E3EF9}"/>
              </a:ext>
            </a:extLst>
          </p:cNvPr>
          <p:cNvSpPr txBox="1"/>
          <p:nvPr/>
        </p:nvSpPr>
        <p:spPr>
          <a:xfrm>
            <a:off x="311275" y="0"/>
            <a:ext cx="1828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Gruppe C</a:t>
            </a:r>
          </a:p>
        </p:txBody>
      </p:sp>
    </p:spTree>
    <p:extLst>
      <p:ext uri="{BB962C8B-B14F-4D97-AF65-F5344CB8AC3E}">
        <p14:creationId xmlns:p14="http://schemas.microsoft.com/office/powerpoint/2010/main" val="157466945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AC2959D-84FD-4EDF-8D34-91595CD56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189"/>
            <a:ext cx="12192000" cy="51616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71075BF-3277-4BA6-A3A2-DFD9993CD91E}"/>
              </a:ext>
            </a:extLst>
          </p:cNvPr>
          <p:cNvSpPr txBox="1"/>
          <p:nvPr/>
        </p:nvSpPr>
        <p:spPr>
          <a:xfrm>
            <a:off x="457200" y="478859"/>
            <a:ext cx="271272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b="1" dirty="0"/>
              <a:t>Gruppe C</a:t>
            </a:r>
          </a:p>
        </p:txBody>
      </p:sp>
    </p:spTree>
    <p:extLst>
      <p:ext uri="{BB962C8B-B14F-4D97-AF65-F5344CB8AC3E}">
        <p14:creationId xmlns:p14="http://schemas.microsoft.com/office/powerpoint/2010/main" val="66553874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Fazit: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endParaRPr/>
          </a:p>
          <a:p>
            <a:pPr>
              <a:defRPr sz="4700">
                <a:solidFill>
                  <a:srgbClr val="003D86"/>
                </a:solidFill>
              </a:defRPr>
            </a:pPr>
            <a:r>
              <a:t>Fazit:</a:t>
            </a:r>
          </a:p>
        </p:txBody>
      </p:sp>
      <p:sp>
        <p:nvSpPr>
          <p:cNvPr id="182" name="Zum Bearbeiten doppeltippen"/>
          <p:cNvSpPr txBox="1">
            <a:spLocks noGrp="1"/>
          </p:cNvSpPr>
          <p:nvPr>
            <p:ph type="body" idx="1"/>
          </p:nvPr>
        </p:nvSpPr>
        <p:spPr>
          <a:xfrm>
            <a:off x="982097" y="2048011"/>
            <a:ext cx="10515601" cy="43513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Blase"/>
          <p:cNvSpPr/>
          <p:nvPr/>
        </p:nvSpPr>
        <p:spPr>
          <a:xfrm>
            <a:off x="4407118" y="3912144"/>
            <a:ext cx="2540523" cy="1702200"/>
          </a:xfrm>
          <a:prstGeom prst="wedgeEllipseCallout">
            <a:avLst>
              <a:gd name="adj1" fmla="val -49385"/>
              <a:gd name="adj2" fmla="val 64678"/>
            </a:avLst>
          </a:prstGeom>
          <a:gradFill>
            <a:gsLst>
              <a:gs pos="0">
                <a:schemeClr val="accent4">
                  <a:hueOff val="-406799"/>
                  <a:lumOff val="30382"/>
                </a:schemeClr>
              </a:gs>
              <a:gs pos="50000">
                <a:srgbClr val="FFD58D"/>
              </a:gs>
              <a:gs pos="100000">
                <a:schemeClr val="accent4">
                  <a:hueOff val="-362075"/>
                  <a:lumOff val="23565"/>
                </a:schemeClr>
              </a:gs>
            </a:gsLst>
            <a:lin ang="5400000"/>
          </a:gradFill>
          <a:ln w="6350">
            <a:solidFill>
              <a:schemeClr val="accent4"/>
            </a:solidFill>
            <a:miter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84" name="Blase"/>
          <p:cNvSpPr/>
          <p:nvPr/>
        </p:nvSpPr>
        <p:spPr>
          <a:xfrm>
            <a:off x="1446873" y="3609501"/>
            <a:ext cx="2408290" cy="1708679"/>
          </a:xfrm>
          <a:prstGeom prst="wedgeEllipseCallout">
            <a:avLst>
              <a:gd name="adj1" fmla="val -49385"/>
              <a:gd name="adj2" fmla="val 63878"/>
            </a:avLst>
          </a:prstGeom>
          <a:solidFill>
            <a:schemeClr val="accent3"/>
          </a:solidFill>
          <a:ln w="1905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Blase"/>
          <p:cNvSpPr/>
          <p:nvPr/>
        </p:nvSpPr>
        <p:spPr>
          <a:xfrm>
            <a:off x="8101712" y="4139264"/>
            <a:ext cx="2510369" cy="1909627"/>
          </a:xfrm>
          <a:prstGeom prst="wedgeEllipseCallout">
            <a:avLst>
              <a:gd name="adj1" fmla="val -49401"/>
              <a:gd name="adj2" fmla="val 62609"/>
            </a:avLst>
          </a:pr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Blase"/>
          <p:cNvSpPr/>
          <p:nvPr/>
        </p:nvSpPr>
        <p:spPr>
          <a:xfrm>
            <a:off x="4027753" y="2597328"/>
            <a:ext cx="1651001" cy="812801"/>
          </a:xfrm>
          <a:prstGeom prst="wedgeEllipseCallout">
            <a:avLst>
              <a:gd name="adj1" fmla="val -49385"/>
              <a:gd name="adj2" fmla="val 70000"/>
            </a:avLst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Blase"/>
          <p:cNvSpPr/>
          <p:nvPr/>
        </p:nvSpPr>
        <p:spPr>
          <a:xfrm>
            <a:off x="7787607" y="2648685"/>
            <a:ext cx="2402423" cy="1098013"/>
          </a:xfrm>
          <a:prstGeom prst="wedgeEllipseCallout">
            <a:avLst>
              <a:gd name="adj1" fmla="val -49429"/>
              <a:gd name="adj2" fmla="val 70000"/>
            </a:avLst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???"/>
          <p:cNvSpPr txBox="1"/>
          <p:nvPr/>
        </p:nvSpPr>
        <p:spPr>
          <a:xfrm>
            <a:off x="2269417" y="4259965"/>
            <a:ext cx="757366" cy="55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700"/>
            </a:lvl1pPr>
          </a:lstStyle>
          <a:p>
            <a:r>
              <a:t>???</a:t>
            </a:r>
          </a:p>
        </p:txBody>
      </p:sp>
      <p:sp>
        <p:nvSpPr>
          <p:cNvPr id="189" name="???"/>
          <p:cNvSpPr txBox="1"/>
          <p:nvPr/>
        </p:nvSpPr>
        <p:spPr>
          <a:xfrm>
            <a:off x="5289806" y="4412120"/>
            <a:ext cx="775021" cy="581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800"/>
            </a:lvl1pPr>
          </a:lstStyle>
          <a:p>
            <a:r>
              <a:t>???</a:t>
            </a:r>
          </a:p>
        </p:txBody>
      </p:sp>
      <p:sp>
        <p:nvSpPr>
          <p:cNvPr id="190" name="???"/>
          <p:cNvSpPr txBox="1"/>
          <p:nvPr/>
        </p:nvSpPr>
        <p:spPr>
          <a:xfrm>
            <a:off x="8671858" y="2924392"/>
            <a:ext cx="633783" cy="48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000"/>
            </a:lvl1pPr>
          </a:lstStyle>
          <a:p>
            <a:r>
              <a:t>???</a:t>
            </a:r>
          </a:p>
        </p:txBody>
      </p:sp>
      <p:sp>
        <p:nvSpPr>
          <p:cNvPr id="191" name="???"/>
          <p:cNvSpPr txBox="1"/>
          <p:nvPr/>
        </p:nvSpPr>
        <p:spPr>
          <a:xfrm>
            <a:off x="9079183" y="4719436"/>
            <a:ext cx="792675" cy="59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900"/>
            </a:lvl1pPr>
          </a:lstStyle>
          <a:p>
            <a:r>
              <a:t>???</a:t>
            </a:r>
          </a:p>
        </p:txBody>
      </p:sp>
      <p:sp>
        <p:nvSpPr>
          <p:cNvPr id="192" name="???"/>
          <p:cNvSpPr txBox="1"/>
          <p:nvPr/>
        </p:nvSpPr>
        <p:spPr>
          <a:xfrm>
            <a:off x="4533782" y="2808874"/>
            <a:ext cx="474891" cy="3627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100"/>
            </a:lvl1pPr>
          </a:lstStyle>
          <a:p>
            <a:r>
              <a:t>???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Zum Bearbeiten doppeltippe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5" name="Zum Bearbeiten doppeltippen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Textplatzhalter 4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98" name="Text"/>
          <p:cNvSpPr txBox="1"/>
          <p:nvPr/>
        </p:nvSpPr>
        <p:spPr>
          <a:xfrm>
            <a:off x="1718151" y="4021239"/>
            <a:ext cx="142241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12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 </a:t>
            </a:r>
          </a:p>
        </p:txBody>
      </p:sp>
      <p:pic>
        <p:nvPicPr>
          <p:cNvPr id="199" name="IMG_0923.jpeg" descr="IMG_09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0923"/>
            <a:ext cx="12192001" cy="2230245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Gruppe A:"/>
          <p:cNvSpPr txBox="1"/>
          <p:nvPr/>
        </p:nvSpPr>
        <p:spPr>
          <a:xfrm>
            <a:off x="222275" y="41562"/>
            <a:ext cx="1067431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/>
            </a:lvl1pPr>
          </a:lstStyle>
          <a:p>
            <a:r>
              <a:t>Gruppe A: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E73DEDC-CD1C-B7A9-324E-DD86F80401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7" t="17055" r="4542" b="73457"/>
          <a:stretch/>
        </p:blipFill>
        <p:spPr>
          <a:xfrm>
            <a:off x="159436" y="619768"/>
            <a:ext cx="11676280" cy="992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asted-image.jpeg" descr="pasted-imag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821" y="1289546"/>
            <a:ext cx="6270709" cy="4703032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Die Ostsee - Besonderheiten"/>
          <p:cNvSpPr txBox="1"/>
          <p:nvPr/>
        </p:nvSpPr>
        <p:spPr>
          <a:xfrm>
            <a:off x="781098" y="436040"/>
            <a:ext cx="9269432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defRPr sz="4400">
                <a:solidFill>
                  <a:srgbClr val="004A95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Die Ostsee - Besonderheiten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A6404AF-13B3-454A-9B8E-7F9693399F68}"/>
              </a:ext>
            </a:extLst>
          </p:cNvPr>
          <p:cNvSpPr txBox="1"/>
          <p:nvPr/>
        </p:nvSpPr>
        <p:spPr>
          <a:xfrm>
            <a:off x="2411821" y="5945953"/>
            <a:ext cx="1970645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000" dirty="0"/>
              <a:t>Steilküste bei Dänisch </a:t>
            </a:r>
            <a:r>
              <a:rPr lang="de-DE" sz="1000" dirty="0" err="1"/>
              <a:t>Nienhof</a:t>
            </a:r>
            <a:endParaRPr kumimoji="0" lang="de-DE" sz="1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3F87FF59-52D1-436D-B97D-6C7468371E5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611270" y="5992579"/>
            <a:ext cx="1071260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Foto: S. </a:t>
            </a:r>
            <a:r>
              <a:rPr kumimoji="0" lang="de-DE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Temming</a:t>
            </a:r>
            <a:endParaRPr kumimoji="0" lang="de-DE" sz="1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Zum Bearbeiten doppeltippe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" name="Zum Bearbeiten doppeltippen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Textplatzhalter 4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pic>
        <p:nvPicPr>
          <p:cNvPr id="206" name="IMG_0922.jpeg" descr="IMG_09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183323"/>
            <a:ext cx="12192001" cy="2270576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Gruppe B:"/>
          <p:cNvSpPr txBox="1"/>
          <p:nvPr/>
        </p:nvSpPr>
        <p:spPr>
          <a:xfrm>
            <a:off x="347792" y="64764"/>
            <a:ext cx="1039302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t>Gruppe B: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DAF7BCD-4801-4F0A-EE5F-ED46E082DE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t="25714" r="5772" b="63342"/>
          <a:stretch/>
        </p:blipFill>
        <p:spPr>
          <a:xfrm>
            <a:off x="227495" y="516226"/>
            <a:ext cx="11889410" cy="11410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CB9C7F-F001-82A0-D79C-FB8853E7103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67455C-B7A7-0F2E-576E-128E72D6279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FF7C52A-19B0-2A62-1CED-0DD0396F65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41"/>
          <a:stretch/>
        </p:blipFill>
        <p:spPr>
          <a:xfrm>
            <a:off x="363969" y="826092"/>
            <a:ext cx="11464062" cy="1029385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A112E676-73FC-1D2E-1859-9E33A09F47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Gruppe C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D48C335-09BB-0DCC-1064-EE3A80970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69" y="2986546"/>
            <a:ext cx="10988244" cy="27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3978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Vielen Dank für eure Mitarbeit :)"/>
          <p:cNvSpPr txBox="1">
            <a:spLocks noGrp="1"/>
          </p:cNvSpPr>
          <p:nvPr>
            <p:ph type="title"/>
          </p:nvPr>
        </p:nvSpPr>
        <p:spPr>
          <a:xfrm>
            <a:off x="4023360" y="310167"/>
            <a:ext cx="4399280" cy="1325563"/>
          </a:xfrm>
          <a:prstGeom prst="rect">
            <a:avLst/>
          </a:prstGeom>
        </p:spPr>
        <p:txBody>
          <a:bodyPr/>
          <a:lstStyle/>
          <a:p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Noch Fragen??</a:t>
            </a:r>
            <a:endParaRPr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3" name="Zum Bearbeiten doppeltippen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214" name="IMG_1279.jpeg" descr="IMG_127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544" y="3834944"/>
            <a:ext cx="2447021" cy="1823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IMG_1283.jpeg" descr="IMG_128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731" y="3919097"/>
            <a:ext cx="2685657" cy="18571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IMG_8714.jpeg" descr="IMG_871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960" y="2205415"/>
            <a:ext cx="2402647" cy="19310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Bild 11" descr="Bild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533" y="4467549"/>
            <a:ext cx="140672" cy="14807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Die Ostsee - ein Binnenmeer"/>
          <p:cNvSpPr txBox="1"/>
          <p:nvPr/>
        </p:nvSpPr>
        <p:spPr>
          <a:xfrm>
            <a:off x="1632763" y="244078"/>
            <a:ext cx="2516071" cy="7017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4400">
                <a:solidFill>
                  <a:srgbClr val="004A95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dirty="0"/>
              <a:t>Die </a:t>
            </a:r>
            <a:r>
              <a:rPr dirty="0" err="1"/>
              <a:t>Ostsee</a:t>
            </a:r>
            <a:endParaRPr dirty="0"/>
          </a:p>
        </p:txBody>
      </p:sp>
      <p:grpSp>
        <p:nvGrpSpPr>
          <p:cNvPr id="114" name="Gruppierung 9"/>
          <p:cNvGrpSpPr/>
          <p:nvPr/>
        </p:nvGrpSpPr>
        <p:grpSpPr>
          <a:xfrm>
            <a:off x="1767273" y="785845"/>
            <a:ext cx="8646727" cy="5716555"/>
            <a:chOff x="10435" y="0"/>
            <a:chExt cx="8880974" cy="5828076"/>
          </a:xfrm>
        </p:grpSpPr>
        <p:pic>
          <p:nvPicPr>
            <p:cNvPr id="109" name="Bild 4" descr="Bild 4"/>
            <p:cNvPicPr>
              <a:picLocks noChangeAspect="1"/>
            </p:cNvPicPr>
            <p:nvPr/>
          </p:nvPicPr>
          <p:blipFill rotWithShape="1">
            <a:blip r:embed="rId3"/>
            <a:srcRect b="3861"/>
            <a:stretch/>
          </p:blipFill>
          <p:spPr>
            <a:xfrm>
              <a:off x="10435" y="0"/>
              <a:ext cx="8880974" cy="58280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0" name="Textfeld 2"/>
            <p:cNvSpPr txBox="1"/>
            <p:nvPr/>
          </p:nvSpPr>
          <p:spPr>
            <a:xfrm>
              <a:off x="5932206" y="3328421"/>
              <a:ext cx="1187438" cy="501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 b="1">
                  <a:solidFill>
                    <a:srgbClr val="FFFF00"/>
                  </a:solidFill>
                </a:defRPr>
              </a:lvl1pPr>
            </a:lstStyle>
            <a:p>
              <a:r>
                <a:rPr dirty="0" err="1"/>
                <a:t>Ostsee</a:t>
              </a:r>
              <a:endParaRPr dirty="0"/>
            </a:p>
          </p:txBody>
        </p:sp>
        <p:sp>
          <p:nvSpPr>
            <p:cNvPr id="111" name="Textfeld 5"/>
            <p:cNvSpPr txBox="1"/>
            <p:nvPr/>
          </p:nvSpPr>
          <p:spPr>
            <a:xfrm>
              <a:off x="3155392" y="3116945"/>
              <a:ext cx="1301038" cy="3805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 b="1">
                  <a:solidFill>
                    <a:srgbClr val="FFFF00"/>
                  </a:solidFill>
                </a:defRPr>
              </a:lvl1pPr>
            </a:lstStyle>
            <a:p>
              <a:r>
                <a:rPr dirty="0" err="1"/>
                <a:t>Nordsee</a:t>
              </a:r>
              <a:endParaRPr dirty="0"/>
            </a:p>
          </p:txBody>
        </p:sp>
        <p:sp>
          <p:nvSpPr>
            <p:cNvPr id="112" name="Textfeld 6"/>
            <p:cNvSpPr txBox="1"/>
            <p:nvPr/>
          </p:nvSpPr>
          <p:spPr>
            <a:xfrm>
              <a:off x="243287" y="1441656"/>
              <a:ext cx="1301887" cy="738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400" b="1">
                  <a:solidFill>
                    <a:srgbClr val="FFFF00"/>
                  </a:solidFill>
                </a:defRPr>
              </a:pPr>
              <a:r>
                <a:t>Nord-</a:t>
              </a:r>
            </a:p>
            <a:p>
              <a:pPr>
                <a:defRPr sz="2400" b="1">
                  <a:solidFill>
                    <a:srgbClr val="FFFF00"/>
                  </a:solidFill>
                </a:defRPr>
              </a:pPr>
              <a:r>
                <a:t>atlantik</a:t>
              </a:r>
            </a:p>
          </p:txBody>
        </p:sp>
        <p:sp>
          <p:nvSpPr>
            <p:cNvPr id="113" name="Textfeld 7"/>
            <p:cNvSpPr txBox="1"/>
            <p:nvPr/>
          </p:nvSpPr>
          <p:spPr>
            <a:xfrm>
              <a:off x="4834373" y="4048869"/>
              <a:ext cx="462590" cy="27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400" b="1">
                  <a:solidFill>
                    <a:srgbClr val="FFFF00"/>
                  </a:solidFill>
                </a:defRPr>
              </a:lvl1pPr>
            </a:lstStyle>
            <a:p>
              <a:r>
                <a:t>Kiel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F7F66B76-4572-4297-B879-E57CB72D4024}"/>
              </a:ext>
            </a:extLst>
          </p:cNvPr>
          <p:cNvSpPr txBox="1"/>
          <p:nvPr/>
        </p:nvSpPr>
        <p:spPr>
          <a:xfrm>
            <a:off x="8774800" y="6502400"/>
            <a:ext cx="1753390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sz="1000" u="sng" dirty="0">
                <a:solidFill>
                  <a:schemeClr val="tx1"/>
                </a:solidFill>
              </a:rPr>
              <a:t>https://www.google.de/maps/</a:t>
            </a:r>
            <a:endParaRPr lang="de-DE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el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rgbClr val="00469D"/>
                </a:solidFill>
              </a:rPr>
              <a:t>Die Ostsee - geformt von Eis</a:t>
            </a:r>
            <a:r>
              <a:t> </a:t>
            </a:r>
          </a:p>
        </p:txBody>
      </p:sp>
      <p:sp>
        <p:nvSpPr>
          <p:cNvPr id="117" name="Inhaltsplatzhalter 2"/>
          <p:cNvSpPr txBox="1">
            <a:spLocks noGrp="1"/>
          </p:cNvSpPr>
          <p:nvPr>
            <p:ph type="body" idx="1"/>
          </p:nvPr>
        </p:nvSpPr>
        <p:spPr>
          <a:xfrm>
            <a:off x="767080" y="1582994"/>
            <a:ext cx="10515600" cy="4351338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24074ED-E252-4ED9-813E-BA8ABFC7C74D}"/>
              </a:ext>
            </a:extLst>
          </p:cNvPr>
          <p:cNvGrpSpPr/>
          <p:nvPr/>
        </p:nvGrpSpPr>
        <p:grpSpPr>
          <a:xfrm>
            <a:off x="360017" y="1937247"/>
            <a:ext cx="11156711" cy="4471108"/>
            <a:chOff x="360017" y="1937247"/>
            <a:chExt cx="11156711" cy="4471108"/>
          </a:xfrm>
        </p:grpSpPr>
        <p:pic>
          <p:nvPicPr>
            <p:cNvPr id="118" name="Protokoll_Forschungsvermittlung_Meier, Annika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25" r="6425" b="47245"/>
            <a:stretch/>
          </p:blipFill>
          <p:spPr>
            <a:xfrm>
              <a:off x="360017" y="1937247"/>
              <a:ext cx="5738655" cy="3186609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19" name="Hauptphasen der nacheiszeitlichen Entwicklung der Ostsee"/>
            <p:cNvSpPr txBox="1"/>
            <p:nvPr/>
          </p:nvSpPr>
          <p:spPr>
            <a:xfrm>
              <a:off x="995680" y="5208026"/>
              <a:ext cx="10287000" cy="120032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r>
                <a:rPr lang="de-DE" b="1" dirty="0"/>
                <a:t>Die Ostsee-Stadien (R. Spielhagen, umgezeichnet nach S. Björk, 1995)		</a:t>
              </a:r>
              <a:r>
                <a:rPr lang="de-DE" dirty="0"/>
                <a:t> Süßwasser</a:t>
              </a:r>
              <a:endParaRPr lang="de-DE" b="1" dirty="0"/>
            </a:p>
            <a:p>
              <a:r>
                <a:rPr lang="de-DE" b="1" dirty="0"/>
                <a:t>									</a:t>
              </a:r>
              <a:r>
                <a:rPr lang="de-DE" dirty="0"/>
                <a:t> Salzwasser</a:t>
              </a:r>
              <a:r>
                <a:rPr lang="de-DE" b="1" dirty="0"/>
                <a:t> 						                                   </a:t>
              </a:r>
              <a:r>
                <a:rPr lang="de-DE" sz="1000" dirty="0"/>
                <a:t>https://www.geomar.de/entdecken/artikel/die-entstehung-der-ostsee</a:t>
              </a:r>
            </a:p>
            <a:p>
              <a:r>
                <a:rPr lang="de-DE" dirty="0"/>
                <a:t>							</a:t>
              </a:r>
              <a:endParaRPr dirty="0"/>
            </a:p>
          </p:txBody>
        </p:sp>
        <p:pic>
          <p:nvPicPr>
            <p:cNvPr id="6" name="Protokoll_Forschungsvermittlung_Meier, Annika.png">
              <a:extLst>
                <a:ext uri="{FF2B5EF4-FFF2-40B4-BE49-F238E27FC236}">
                  <a16:creationId xmlns:a16="http://schemas.microsoft.com/office/drawing/2014/main" id="{9C11F717-806A-490D-BAD1-C200A12860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33" t="55144" b="-570"/>
            <a:stretch/>
          </p:blipFill>
          <p:spPr>
            <a:xfrm>
              <a:off x="6116319" y="2002001"/>
              <a:ext cx="5400409" cy="327631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7" name="Protokoll_Forschungsvermittlung_Meier, Annika.png">
              <a:extLst>
                <a:ext uri="{FF2B5EF4-FFF2-40B4-BE49-F238E27FC236}">
                  <a16:creationId xmlns:a16="http://schemas.microsoft.com/office/drawing/2014/main" id="{DCB7C3A1-F754-402C-A9CB-C1241CDD86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385" t="74495" r="22684" b="22397"/>
            <a:stretch/>
          </p:blipFill>
          <p:spPr>
            <a:xfrm>
              <a:off x="8956039" y="5564317"/>
              <a:ext cx="300023" cy="224152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" name="Protokoll_Forschungsvermittlung_Meier, Annika.png">
              <a:extLst>
                <a:ext uri="{FF2B5EF4-FFF2-40B4-BE49-F238E27FC236}">
                  <a16:creationId xmlns:a16="http://schemas.microsoft.com/office/drawing/2014/main" id="{2E094D41-ED51-4CAB-90E7-BF41CB92C6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97" t="83035" r="67871" b="13857"/>
            <a:stretch/>
          </p:blipFill>
          <p:spPr>
            <a:xfrm>
              <a:off x="8956039" y="5275006"/>
              <a:ext cx="300023" cy="224152"/>
            </a:xfrm>
            <a:prstGeom prst="rect">
              <a:avLst/>
            </a:prstGeom>
            <a:ln w="12700">
              <a:miter lim="400000"/>
            </a:ln>
          </p:spPr>
        </p:pic>
      </p:grpSp>
    </p:spTree>
    <p:extLst>
      <p:ext uri="{BB962C8B-B14F-4D97-AF65-F5344CB8AC3E}">
        <p14:creationId xmlns:p14="http://schemas.microsoft.com/office/powerpoint/2010/main" val="308612134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Bild 11" descr="Bild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533" y="4467549"/>
            <a:ext cx="140672" cy="14807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Die Ostsee - ein Binnenmeer"/>
          <p:cNvSpPr txBox="1"/>
          <p:nvPr/>
        </p:nvSpPr>
        <p:spPr>
          <a:xfrm>
            <a:off x="1632763" y="244078"/>
            <a:ext cx="6689140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4400">
                <a:solidFill>
                  <a:srgbClr val="004A95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Die Ostsee - ein Binnenmeer </a:t>
            </a:r>
          </a:p>
        </p:txBody>
      </p:sp>
      <p:grpSp>
        <p:nvGrpSpPr>
          <p:cNvPr id="114" name="Gruppierung 9"/>
          <p:cNvGrpSpPr/>
          <p:nvPr/>
        </p:nvGrpSpPr>
        <p:grpSpPr>
          <a:xfrm>
            <a:off x="1678263" y="897990"/>
            <a:ext cx="8880974" cy="5797450"/>
            <a:chOff x="0" y="0"/>
            <a:chExt cx="8880974" cy="6062136"/>
          </a:xfrm>
        </p:grpSpPr>
        <p:pic>
          <p:nvPicPr>
            <p:cNvPr id="109" name="Bild 4" descr="Bild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880974" cy="60621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0" name="Textfeld 2"/>
            <p:cNvSpPr txBox="1"/>
            <p:nvPr/>
          </p:nvSpPr>
          <p:spPr>
            <a:xfrm>
              <a:off x="5932206" y="3328421"/>
              <a:ext cx="1187438" cy="501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 b="1">
                  <a:solidFill>
                    <a:srgbClr val="FFFF00"/>
                  </a:solidFill>
                </a:defRPr>
              </a:lvl1pPr>
            </a:lstStyle>
            <a:p>
              <a:r>
                <a:t>Ostsee</a:t>
              </a:r>
            </a:p>
          </p:txBody>
        </p:sp>
        <p:sp>
          <p:nvSpPr>
            <p:cNvPr id="111" name="Textfeld 5"/>
            <p:cNvSpPr txBox="1"/>
            <p:nvPr/>
          </p:nvSpPr>
          <p:spPr>
            <a:xfrm>
              <a:off x="3155394" y="3116945"/>
              <a:ext cx="1187438" cy="3811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 b="1">
                  <a:solidFill>
                    <a:srgbClr val="FFFF00"/>
                  </a:solidFill>
                </a:defRPr>
              </a:lvl1pPr>
            </a:lstStyle>
            <a:p>
              <a:r>
                <a:t>Nordsee</a:t>
              </a:r>
            </a:p>
          </p:txBody>
        </p:sp>
        <p:sp>
          <p:nvSpPr>
            <p:cNvPr id="112" name="Textfeld 6"/>
            <p:cNvSpPr txBox="1"/>
            <p:nvPr/>
          </p:nvSpPr>
          <p:spPr>
            <a:xfrm>
              <a:off x="243287" y="1441656"/>
              <a:ext cx="1301887" cy="738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400" b="1">
                  <a:solidFill>
                    <a:srgbClr val="FFFF00"/>
                  </a:solidFill>
                </a:defRPr>
              </a:pPr>
              <a:r>
                <a:t>Nord-</a:t>
              </a:r>
            </a:p>
            <a:p>
              <a:pPr>
                <a:defRPr sz="2400" b="1">
                  <a:solidFill>
                    <a:srgbClr val="FFFF00"/>
                  </a:solidFill>
                </a:defRPr>
              </a:pPr>
              <a:r>
                <a:t>atlantik</a:t>
              </a:r>
            </a:p>
          </p:txBody>
        </p:sp>
        <p:sp>
          <p:nvSpPr>
            <p:cNvPr id="113" name="Textfeld 7"/>
            <p:cNvSpPr txBox="1"/>
            <p:nvPr/>
          </p:nvSpPr>
          <p:spPr>
            <a:xfrm>
              <a:off x="4834373" y="4048869"/>
              <a:ext cx="462590" cy="27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400" b="1">
                  <a:solidFill>
                    <a:srgbClr val="FFFF00"/>
                  </a:solidFill>
                </a:defRPr>
              </a:lvl1pPr>
            </a:lstStyle>
            <a:p>
              <a:r>
                <a:t>Kiel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57C0658-D38E-AC5F-E353-41A62211A37D}"/>
                  </a:ext>
                </a:extLst>
              </p14:cNvPr>
              <p14:cNvContentPartPr/>
              <p14:nvPr/>
            </p14:nvContentPartPr>
            <p14:xfrm>
              <a:off x="6577200" y="972360"/>
              <a:ext cx="4509720" cy="40078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57C0658-D38E-AC5F-E353-41A62211A37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67840" y="963000"/>
                <a:ext cx="4528440" cy="40266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hteck 3">
            <a:extLst>
              <a:ext uri="{FF2B5EF4-FFF2-40B4-BE49-F238E27FC236}">
                <a16:creationId xmlns:a16="http://schemas.microsoft.com/office/drawing/2014/main" id="{FC39A415-D46B-4A85-9E5B-0F83E3DD61AA}"/>
              </a:ext>
            </a:extLst>
          </p:cNvPr>
          <p:cNvSpPr/>
          <p:nvPr/>
        </p:nvSpPr>
        <p:spPr>
          <a:xfrm>
            <a:off x="8748818" y="6611779"/>
            <a:ext cx="17876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u="sng" dirty="0">
                <a:solidFill>
                  <a:schemeClr val="tx1"/>
                </a:solidFill>
              </a:rPr>
              <a:t>https://www.google.de/maps/</a:t>
            </a:r>
            <a:endParaRPr lang="de-DE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7358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 1"/>
          <p:cNvSpPr txBox="1">
            <a:spLocks noGrp="1"/>
          </p:cNvSpPr>
          <p:nvPr>
            <p:ph type="title"/>
          </p:nvPr>
        </p:nvSpPr>
        <p:spPr>
          <a:xfrm>
            <a:off x="522940" y="772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4BA4"/>
                </a:solidFill>
              </a:defRPr>
            </a:pPr>
            <a:r>
              <a:t>Die Ostsee:</a:t>
            </a:r>
          </a:p>
          <a:p>
            <a:pPr>
              <a:defRPr>
                <a:solidFill>
                  <a:srgbClr val="004BA4"/>
                </a:solidFill>
              </a:defRPr>
            </a:pPr>
            <a:r>
              <a:t>schwierige Bedingungen für ihre Bewohner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E765D2D-14EB-E1CC-20AB-C09AA822E6D4}"/>
              </a:ext>
            </a:extLst>
          </p:cNvPr>
          <p:cNvSpPr txBox="1"/>
          <p:nvPr/>
        </p:nvSpPr>
        <p:spPr>
          <a:xfrm>
            <a:off x="9712661" y="6361158"/>
            <a:ext cx="2032300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000" dirty="0"/>
              <a:t>v</a:t>
            </a:r>
            <a:r>
              <a:rPr kumimoji="0" lang="de-DE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erändert nach HELCOM (2017)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FA11B7A-8019-69D9-F396-176F35BE5DF8}"/>
              </a:ext>
            </a:extLst>
          </p:cNvPr>
          <p:cNvSpPr txBox="1"/>
          <p:nvPr/>
        </p:nvSpPr>
        <p:spPr>
          <a:xfrm>
            <a:off x="5180355" y="2459815"/>
            <a:ext cx="1828800" cy="1828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AFC6723-E525-00CE-8CB5-855345A0785B}"/>
              </a:ext>
            </a:extLst>
          </p:cNvPr>
          <p:cNvSpPr txBox="1"/>
          <p:nvPr/>
        </p:nvSpPr>
        <p:spPr>
          <a:xfrm>
            <a:off x="7242486" y="2650344"/>
            <a:ext cx="1828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5-6 </a:t>
            </a:r>
            <a:r>
              <a:rPr kumimoji="0" lang="de-DE" sz="1800" b="0" i="0" u="none" strike="noStrike" cap="none" spc="0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psu</a:t>
            </a: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3621BD0-41E1-44E4-9FB5-941224E3C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055" y="1624574"/>
            <a:ext cx="6436934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7319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Die Ostsee  - klein, jung, flach, brackig!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3F9E"/>
                </a:solidFill>
              </a:defRPr>
            </a:pPr>
            <a:r>
              <a:rPr dirty="0"/>
              <a:t>Die Ostsee  - </a:t>
            </a:r>
            <a:r>
              <a:rPr sz="4000" dirty="0" err="1"/>
              <a:t>klein</a:t>
            </a:r>
            <a:r>
              <a:rPr sz="4000" dirty="0"/>
              <a:t>, </a:t>
            </a:r>
            <a:r>
              <a:rPr sz="4000" dirty="0" err="1"/>
              <a:t>jung</a:t>
            </a:r>
            <a:r>
              <a:rPr sz="4000" dirty="0"/>
              <a:t>, </a:t>
            </a:r>
            <a:r>
              <a:rPr sz="4000" dirty="0" err="1"/>
              <a:t>flach</a:t>
            </a:r>
            <a:r>
              <a:rPr sz="4000" dirty="0"/>
              <a:t>, </a:t>
            </a:r>
            <a:r>
              <a:rPr sz="4000" dirty="0" err="1"/>
              <a:t>brackig</a:t>
            </a:r>
            <a:r>
              <a:rPr lang="de-DE" sz="4000" dirty="0"/>
              <a:t>:</a:t>
            </a:r>
            <a:endParaRPr sz="4000" dirty="0"/>
          </a:p>
        </p:txBody>
      </p:sp>
      <p:sp>
        <p:nvSpPr>
          <p:cNvPr id="129" name="Die Ostsee:"/>
          <p:cNvSpPr txBox="1">
            <a:spLocks noGrp="1"/>
          </p:cNvSpPr>
          <p:nvPr>
            <p:ph type="body" idx="1"/>
          </p:nvPr>
        </p:nvSpPr>
        <p:spPr>
          <a:xfrm>
            <a:off x="838200" y="184464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Carlito"/>
                <a:ea typeface="Carlito"/>
                <a:cs typeface="Carlito"/>
                <a:sym typeface="Carlito"/>
              </a:defRPr>
            </a:lvl1pPr>
          </a:lstStyle>
          <a:p>
            <a:r>
              <a:t>Die Ostsee:</a:t>
            </a:r>
          </a:p>
        </p:txBody>
      </p:sp>
      <p:sp>
        <p:nvSpPr>
          <p:cNvPr id="130" name="jung 12.000 Jahre…"/>
          <p:cNvSpPr txBox="1"/>
          <p:nvPr/>
        </p:nvSpPr>
        <p:spPr>
          <a:xfrm>
            <a:off x="1038259" y="2467116"/>
            <a:ext cx="5332422" cy="2640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b="1" i="1" dirty="0" err="1"/>
              <a:t>jung</a:t>
            </a:r>
            <a:r>
              <a:rPr dirty="0"/>
              <a:t> 12.000 </a:t>
            </a:r>
            <a:r>
              <a:rPr dirty="0" err="1"/>
              <a:t>Jahre</a:t>
            </a: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b="1" i="1" dirty="0" err="1"/>
              <a:t>flach</a:t>
            </a:r>
            <a:r>
              <a:rPr dirty="0"/>
              <a:t> </a:t>
            </a:r>
            <a:r>
              <a:rPr dirty="0" err="1"/>
              <a:t>teils</a:t>
            </a:r>
            <a:r>
              <a:rPr dirty="0"/>
              <a:t> </a:t>
            </a:r>
            <a:r>
              <a:rPr dirty="0" err="1"/>
              <a:t>wenige</a:t>
            </a:r>
            <a:r>
              <a:rPr dirty="0"/>
              <a:t> Meter, max. gut 450 m</a:t>
            </a:r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 </a:t>
            </a:r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b="1" i="1" dirty="0" err="1"/>
              <a:t>klein</a:t>
            </a:r>
            <a:r>
              <a:rPr dirty="0"/>
              <a:t> 377.000 km</a:t>
            </a:r>
            <a:r>
              <a:rPr baseline="30000" dirty="0"/>
              <a:t>2</a:t>
            </a:r>
            <a:r>
              <a:rPr dirty="0"/>
              <a:t> </a:t>
            </a:r>
          </a:p>
          <a:p>
            <a:pPr algn="just" defTabSz="457200">
              <a:defRPr sz="2366" b="1">
                <a:latin typeface="Carlito"/>
                <a:ea typeface="Carlito"/>
                <a:cs typeface="Carlito"/>
                <a:sym typeface="Carlito"/>
              </a:defRPr>
            </a:pPr>
            <a:endParaRPr b="0"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b="1" i="1" dirty="0" err="1"/>
              <a:t>brackig</a:t>
            </a:r>
            <a:r>
              <a:rPr dirty="0"/>
              <a:t> ca. 18 - 3 </a:t>
            </a:r>
            <a:r>
              <a:rPr lang="de-DE" dirty="0" err="1"/>
              <a:t>psu</a:t>
            </a:r>
            <a:endParaRPr dirty="0"/>
          </a:p>
        </p:txBody>
      </p:sp>
      <p:sp>
        <p:nvSpPr>
          <p:cNvPr id="131" name="… die Nordsee im Vergleich:"/>
          <p:cNvSpPr txBox="1"/>
          <p:nvPr/>
        </p:nvSpPr>
        <p:spPr>
          <a:xfrm>
            <a:off x="6815646" y="1874119"/>
            <a:ext cx="4538154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just" defTabSz="457200">
              <a:defRPr sz="2800">
                <a:latin typeface="Carlito"/>
                <a:ea typeface="Carlito"/>
                <a:cs typeface="Carlito"/>
                <a:sym typeface="Carlito"/>
              </a:defRPr>
            </a:lvl1pPr>
          </a:lstStyle>
          <a:p>
            <a:r>
              <a:t>… die Nordsee im Vergleich:</a:t>
            </a:r>
          </a:p>
        </p:txBody>
      </p:sp>
      <p:sp>
        <p:nvSpPr>
          <p:cNvPr id="132" name="350 Mio. Jahre…"/>
          <p:cNvSpPr txBox="1"/>
          <p:nvPr/>
        </p:nvSpPr>
        <p:spPr>
          <a:xfrm>
            <a:off x="7171683" y="2467116"/>
            <a:ext cx="3932933" cy="2640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350 </a:t>
            </a:r>
            <a:r>
              <a:rPr dirty="0" err="1"/>
              <a:t>Mio</a:t>
            </a:r>
            <a:r>
              <a:rPr dirty="0"/>
              <a:t>. </a:t>
            </a:r>
            <a:r>
              <a:rPr dirty="0" err="1"/>
              <a:t>Jahre</a:t>
            </a: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bis 700 Meter</a:t>
            </a:r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575.000 km</a:t>
            </a:r>
            <a:r>
              <a:rPr baseline="30000" dirty="0"/>
              <a:t>2</a:t>
            </a:r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endParaRPr dirty="0"/>
          </a:p>
          <a:p>
            <a:pPr algn="just" defTabSz="457200">
              <a:defRPr sz="2366">
                <a:latin typeface="Carlito"/>
                <a:ea typeface="Carlito"/>
                <a:cs typeface="Carlito"/>
                <a:sym typeface="Carlito"/>
              </a:defRPr>
            </a:pPr>
            <a:r>
              <a:rPr dirty="0"/>
              <a:t>35 </a:t>
            </a:r>
            <a:r>
              <a:rPr lang="de-DE" dirty="0" err="1"/>
              <a:t>psu</a:t>
            </a:r>
            <a:r>
              <a:rPr dirty="0"/>
              <a:t> (</a:t>
            </a:r>
            <a:r>
              <a:rPr dirty="0" err="1"/>
              <a:t>Salzwasser</a:t>
            </a:r>
            <a:r>
              <a:rPr dirty="0"/>
              <a:t>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D0CBEB2-07F2-B13F-22EE-5634313C5565}"/>
              </a:ext>
            </a:extLst>
          </p:cNvPr>
          <p:cNvSpPr txBox="1"/>
          <p:nvPr/>
        </p:nvSpPr>
        <p:spPr>
          <a:xfrm>
            <a:off x="1166171" y="5680809"/>
            <a:ext cx="4835201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2400" b="1" dirty="0">
                <a:solidFill>
                  <a:srgbClr val="FF0000"/>
                </a:solidFill>
              </a:rPr>
              <a:t>…und ein bedrohter Lebensraum!?</a:t>
            </a:r>
            <a:endParaRPr kumimoji="0" lang="de-DE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 advAuto="0"/>
      <p:bldP spid="132" grpId="0" animBg="1" advAuto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el 1"/>
          <p:cNvSpPr txBox="1">
            <a:spLocks noGrp="1"/>
          </p:cNvSpPr>
          <p:nvPr>
            <p:ph type="title"/>
          </p:nvPr>
        </p:nvSpPr>
        <p:spPr>
          <a:xfrm>
            <a:off x="101485" y="329059"/>
            <a:ext cx="4370355" cy="1325564"/>
          </a:xfrm>
          <a:prstGeom prst="rect">
            <a:avLst/>
          </a:prstGeom>
        </p:spPr>
        <p:txBody>
          <a:bodyPr/>
          <a:lstStyle>
            <a:lvl1pPr defTabSz="886968">
              <a:defRPr sz="4268">
                <a:solidFill>
                  <a:srgbClr val="003EE3"/>
                </a:solidFill>
              </a:defRPr>
            </a:lvl1pPr>
          </a:lstStyle>
          <a:p>
            <a:r>
              <a:t>Lebensraum für  Meeresorganismen</a:t>
            </a:r>
          </a:p>
        </p:txBody>
      </p:sp>
      <p:pic>
        <p:nvPicPr>
          <p:cNvPr id="135" name="pasted-image.jpeg" descr="pasted-imag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229" y="7286085"/>
            <a:ext cx="5847151" cy="4385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age33image60630576.jpg" descr="page33image606305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188" y="146446"/>
            <a:ext cx="4846750" cy="6564985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Text"/>
          <p:cNvSpPr txBox="1"/>
          <p:nvPr/>
        </p:nvSpPr>
        <p:spPr>
          <a:xfrm>
            <a:off x="3147652" y="-5038323"/>
            <a:ext cx="142241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12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 </a:t>
            </a:r>
          </a:p>
        </p:txBody>
      </p:sp>
      <p:sp>
        <p:nvSpPr>
          <p:cNvPr id="138" name="Blasentang…"/>
          <p:cNvSpPr txBox="1"/>
          <p:nvPr/>
        </p:nvSpPr>
        <p:spPr>
          <a:xfrm>
            <a:off x="6167944" y="510406"/>
            <a:ext cx="1478444" cy="73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026B22">
                    <a:alpha val="95661"/>
                  </a:srgbClr>
                </a:solidFill>
              </a:defRPr>
            </a:pPr>
            <a:r>
              <a:t>Blasentang</a:t>
            </a:r>
          </a:p>
          <a:p>
            <a:pPr>
              <a:defRPr sz="1400">
                <a:solidFill>
                  <a:srgbClr val="026B22">
                    <a:alpha val="95661"/>
                  </a:srgbClr>
                </a:solidFill>
              </a:defRPr>
            </a:pPr>
            <a:r>
              <a:t>(Fucus vesiculosus)</a:t>
            </a:r>
          </a:p>
        </p:txBody>
      </p:sp>
      <p:sp>
        <p:nvSpPr>
          <p:cNvPr id="139" name="Text"/>
          <p:cNvSpPr txBox="1"/>
          <p:nvPr/>
        </p:nvSpPr>
        <p:spPr>
          <a:xfrm>
            <a:off x="7860386" y="-470168"/>
            <a:ext cx="481755" cy="33308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endParaRPr/>
          </a:p>
        </p:txBody>
      </p:sp>
      <p:sp>
        <p:nvSpPr>
          <p:cNvPr id="140" name="Pelagial"/>
          <p:cNvSpPr txBox="1"/>
          <p:nvPr/>
        </p:nvSpPr>
        <p:spPr>
          <a:xfrm>
            <a:off x="7877081" y="1751664"/>
            <a:ext cx="973447" cy="385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200">
                <a:solidFill>
                  <a:schemeClr val="accent1">
                    <a:satOff val="-3547"/>
                    <a:lumOff val="-10352"/>
                  </a:schemeClr>
                </a:solidFill>
              </a:defRPr>
            </a:lvl1pPr>
          </a:lstStyle>
          <a:p>
            <a:r>
              <a:t>Pelagial</a:t>
            </a:r>
          </a:p>
        </p:txBody>
      </p:sp>
      <p:sp>
        <p:nvSpPr>
          <p:cNvPr id="141" name="Benthal"/>
          <p:cNvSpPr txBox="1"/>
          <p:nvPr/>
        </p:nvSpPr>
        <p:spPr>
          <a:xfrm>
            <a:off x="5734765" y="4398611"/>
            <a:ext cx="977676" cy="385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200">
                <a:solidFill>
                  <a:srgbClr val="DD4020"/>
                </a:solidFill>
              </a:defRPr>
            </a:lvl1pPr>
          </a:lstStyle>
          <a:p>
            <a:r>
              <a:t>Benthal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A22BC35-A833-4FC7-BA05-A36CD9B7DA61}"/>
              </a:ext>
            </a:extLst>
          </p:cNvPr>
          <p:cNvSpPr txBox="1"/>
          <p:nvPr/>
        </p:nvSpPr>
        <p:spPr>
          <a:xfrm>
            <a:off x="9567938" y="6444763"/>
            <a:ext cx="980656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Grafik: A. Meier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 advAuto="0"/>
      <p:bldP spid="140" grpId="0" animBg="1" advAuto="0"/>
      <p:bldP spid="141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 1"/>
          <p:cNvSpPr txBox="1">
            <a:spLocks noGrp="1"/>
          </p:cNvSpPr>
          <p:nvPr>
            <p:ph type="title"/>
          </p:nvPr>
        </p:nvSpPr>
        <p:spPr>
          <a:xfrm>
            <a:off x="137550" y="-115746"/>
            <a:ext cx="8163043" cy="1325564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3EE3"/>
                </a:solidFill>
              </a:defRPr>
            </a:pPr>
            <a:r>
              <a:t>Der Blasentang (</a:t>
            </a:r>
            <a:r>
              <a:rPr i="1">
                <a:latin typeface="Carlito"/>
                <a:ea typeface="Carlito"/>
                <a:cs typeface="Carlito"/>
                <a:sym typeface="Carlito"/>
              </a:rPr>
              <a:t>Fucus vesiculosus</a:t>
            </a:r>
            <a:r>
              <a:t>)</a:t>
            </a:r>
          </a:p>
        </p:txBody>
      </p:sp>
      <p:pic>
        <p:nvPicPr>
          <p:cNvPr id="144" name="pasted-image.jpeg" descr="pasted-imag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229" y="7286085"/>
            <a:ext cx="5847151" cy="4385363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ext"/>
          <p:cNvSpPr txBox="1"/>
          <p:nvPr/>
        </p:nvSpPr>
        <p:spPr>
          <a:xfrm>
            <a:off x="3147652" y="-5038323"/>
            <a:ext cx="142241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12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 </a:t>
            </a:r>
          </a:p>
        </p:txBody>
      </p:sp>
      <p:sp>
        <p:nvSpPr>
          <p:cNvPr id="146" name="Text"/>
          <p:cNvSpPr txBox="1"/>
          <p:nvPr/>
        </p:nvSpPr>
        <p:spPr>
          <a:xfrm>
            <a:off x="7860386" y="-470168"/>
            <a:ext cx="481755" cy="33308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endParaRPr/>
          </a:p>
        </p:txBody>
      </p:sp>
      <p:pic>
        <p:nvPicPr>
          <p:cNvPr id="147" name="IMG_8712.jpeg" descr="IMG_87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11" y="1004899"/>
            <a:ext cx="4700754" cy="35255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G_8727.jpeg" descr="IMG_872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670" y="4320100"/>
            <a:ext cx="2829205" cy="21219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G_8714.jpeg" descr="IMG_871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2628" y="3402161"/>
            <a:ext cx="2988485" cy="24018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Zeichnung" descr="Zeichnun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968069" y="5030400"/>
            <a:ext cx="1307941" cy="94723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3760D2F-06B9-4D61-ACFF-7C03066CBFBD}"/>
              </a:ext>
            </a:extLst>
          </p:cNvPr>
          <p:cNvSpPr txBox="1"/>
          <p:nvPr/>
        </p:nvSpPr>
        <p:spPr>
          <a:xfrm>
            <a:off x="8546228" y="3765838"/>
            <a:ext cx="237555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600" dirty="0" err="1"/>
              <a:t>epiphytische</a:t>
            </a:r>
            <a:r>
              <a:rPr lang="de-DE" sz="1600" dirty="0"/>
              <a:t> Algen können auf Blasentang wachsen</a:t>
            </a:r>
            <a:endParaRPr kumimoji="0" lang="de-DE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1B8F69-3366-482F-98CE-207886AE574C}"/>
              </a:ext>
            </a:extLst>
          </p:cNvPr>
          <p:cNvSpPr txBox="1"/>
          <p:nvPr/>
        </p:nvSpPr>
        <p:spPr>
          <a:xfrm>
            <a:off x="4942480" y="932776"/>
            <a:ext cx="2004004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/>
              <a:t>Blasentang - Kinderstube für Fische und </a:t>
            </a: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Lebensraum für viele weitere Organismen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7449424-F898-44F3-B150-77E56D8EC1A4}"/>
              </a:ext>
            </a:extLst>
          </p:cNvPr>
          <p:cNvSpPr txBox="1"/>
          <p:nvPr/>
        </p:nvSpPr>
        <p:spPr>
          <a:xfrm>
            <a:off x="10583130" y="6540881"/>
            <a:ext cx="1135959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Fotos: S. </a:t>
            </a:r>
            <a:r>
              <a:rPr kumimoji="0" lang="de-DE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Temming</a:t>
            </a:r>
            <a:endParaRPr kumimoji="0" lang="de-DE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 advAuto="0"/>
      <p:bldP spid="149" grpId="0" animBg="1" advAuto="0"/>
      <p:bldP spid="150" grpId="0" animBg="1" advAuto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Breitbild</PresentationFormat>
  <Paragraphs>93</Paragraphs>
  <Slides>22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Carlito</vt:lpstr>
      <vt:lpstr>Times Roman</vt:lpstr>
      <vt:lpstr>Office</vt:lpstr>
      <vt:lpstr>PowerPoint-Präsentation</vt:lpstr>
      <vt:lpstr>PowerPoint-Präsentation</vt:lpstr>
      <vt:lpstr>PowerPoint-Präsentation</vt:lpstr>
      <vt:lpstr>Die Ostsee - geformt von Eis </vt:lpstr>
      <vt:lpstr>PowerPoint-Präsentation</vt:lpstr>
      <vt:lpstr>Die Ostsee: schwierige Bedingungen für ihre Bewohner</vt:lpstr>
      <vt:lpstr>Die Ostsee  - klein, jung, flach, brackig:</vt:lpstr>
      <vt:lpstr>Lebensraum für  Meeresorganismen</vt:lpstr>
      <vt:lpstr>Der Blasentang (Fucus vesiculosus)</vt:lpstr>
      <vt:lpstr>Aufgabe:  Erstellen Sie ein Nahrungsnetz der Ostsee</vt:lpstr>
      <vt:lpstr>Auswertung wissenschaftlicher Studien: Folgen des Klimawandels auf Nahrungsnetze der Ostsee</vt:lpstr>
      <vt:lpstr>PowerPoint-Präsentation</vt:lpstr>
      <vt:lpstr>PowerPoint-Präsentation</vt:lpstr>
      <vt:lpstr>PowerPoint-Präsentation</vt:lpstr>
      <vt:lpstr>Gruppe B</vt:lpstr>
      <vt:lpstr>PowerPoint-Präsentation</vt:lpstr>
      <vt:lpstr>PowerPoint-Präsentation</vt:lpstr>
      <vt:lpstr> Fazit:</vt:lpstr>
      <vt:lpstr>PowerPoint-Präsentation</vt:lpstr>
      <vt:lpstr>PowerPoint-Präsentation</vt:lpstr>
      <vt:lpstr>Gruppe C</vt:lpstr>
      <vt:lpstr>Noch Fragen??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Temming, Sabine</dc:creator>
  <cp:lastModifiedBy>Temming, Sabine</cp:lastModifiedBy>
  <cp:revision>30</cp:revision>
  <cp:lastPrinted>2024-07-03T14:57:53Z</cp:lastPrinted>
  <dcterms:modified xsi:type="dcterms:W3CDTF">2024-07-11T11:51:45Z</dcterms:modified>
</cp:coreProperties>
</file>